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3.1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20 13 5541,'0'0'0,"0"0"1570,0 0-1084,0 0 159,0 0-148,0 0-273,0 0-80,0 0-106,0-2 47,1-1 161,0 1 138,1 0 273,-1 0 127,0 1 28,0 1-134,0 0-214,-1 0 129,0 0 90,0 0-256,0 0-139,0 0-79,0 0-1,-1 4 171,1 2 59,1 5-6,1 4-170,1 5-22,0 6 182,0 5-214,1 6 32,3 5 27,0 5-54,2 5-58,0 5 53,1 3-21,-1 2 155,1 1-230,-1-1 38,2-3-129,-1-4 64,1-2-26,0-6-32,0-4-27,-1-4 42,0-5-52,-2-5 90,1-5-102,-2-4 33,-1-5-86,-2-4 97,-1-5-33,-1-3 86,-1-2-97,1-1 33,-1-1-86,0 1 59,0-3-21,0-1 42,-1-4-159,0-3 84,0-4 6,-1-3 32,-1-1-5,-1 0 5,-2 1 0,0 2 0,-1 2 37,1 1-10,0 3-33,0 1-26,1 1 43,1 1-54,0 0-21,0 0 80,0 1-27,0 0 11,0 0 0,0 0 38,0 1-49,0 0 53,1 0-15,-1-1-32,0 0 47,-1 1-15,1-2 5,0 0-37,-2-1 47,1-1-15,-1-1 5,0-1-37,-1-1 47,0-2-15,-1 0-32,0-1 10,-1-2 32,-1-2-10,1-2-70,-1-1 59,1-3-96,-1 0 101,-1-2-69,1 0 22,0 1-6,2 0-38,1 2 49,2 3 21,1 1-6,2 2-31,0 1-27,1 1-32,0 2 42,0 0 60,0 1-54,0 1 21,3 1-80,1 1-16,3-1 38,2 1 21,2 0-80,1 1-11,0 1 37,0 1 59,0 1-15,-1 3 47,0 1-48,1 1 16,0 3-117,1 4 144,1 6 64,1 6-16,0 5 16,1 4 38,1 5-12,0 3 6,1 3 38,0 2 63,0 1-90,0 2 32,-1 0 26,2 0 27,-1-1-117,0-1 37,1-2-16,-2-1-37,-1-2 10,-1-4-5,-2-3 37,-2-5-47,-2-5 15,-1-5-5,-2-5 0,-2-3 0,-1-4 0,-1-1-37,-1-1 47,-1-1-15,-1-3-107,1-6-80,-2-7 15,-2-7-15,-3-8-112,-2-7 32,-3-4-54,0-3 86,-1 0 197,-1 1-16,0 3 59,0 4-5,1 4 5,1 4 0,1 3 0,1 2 0,2 2 0,1 2 0,2 0-75,2 2 97,0 0-33,2 3 11,1 1 0,0 2-37,0 1-27,1 2 5,0 2-43,2 2 12,2 2-6,0 2 0,3 0-1,3 2 39,2 4 63,4 5 171,2 7-192,3 7 107,1 5 5,1 6-80,1 4 101,1 1-106,1 1 32,1 0 26,0 0-10,1-3 42,0 0-47,1-2 15,-2-3-79,0-2 58,-2-3-59,-1-3 16,-3-4-5,-2-2 0,-1-3-37,-4-3-27,-2-2-182,-1-2-474,-4 0-1448,0-1-2615,-2-1-2023,-2-1 7617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2.8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18.00195"/>
      <inkml:brushProperty name="anchorY" value="-8273.44531"/>
      <inkml:brushProperty name="scaleFactor" value="0.5"/>
    </inkml:brush>
  </inkml:definitions>
  <inkml:trace contextRef="#ctx0" brushRef="#br0">94 1 6470,'0'0'0,"0"0"1281,0 0 337,0 0-22,0 0-534,0 0-389,0 0-257,-8 0-245,-2 2 64,-1 4 27,-1 5 245,-1 5-101,2 5-102,1 6-75,2 3-63,2 2 79,3 2-106,1-2-80,4 0 21,3-4-53,4-4 85,5-4-139,3-7 43,4-4-165,3-4 5,3-4 26,3-6-127,2-6 186,1-6-171,-1-2-95,-1-2 138,-2-2-128,-5 1 37,-4 0-122,-7 1 368,-4 1 0,-5 2 91,-4 0 143,-5 2-31,-6 1-128,-3 2 5,-4 1-48,-1 2 5,0 2-117,1 3-43,1 1-69,3 2-251,1 1-235,2 0-475,2 0-1052,3 1-1537,1-1-64,2 1 2925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2.0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1 287 5413,'0'0'5830,"0"0"-5830,0 0-161,0 0 161,0 0 97,0 0-1,41-27 128,-18 11 64,-3-3-128,6-2-128,2-2-32,1-2 0,1-1-32,1 1-224,-3-3-641,6 0-929,-1 3-1409,-2 2-64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2.34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188 0 1922,'0'0'3982,"0"0"-2375,0 0-518,0 0-32,0 0-470,-10 5-304,1-1-238,5-2-8,-1 0 0,0 0-1,1 1 1,-1 0 0,1 0 0,0 0 0,0 0-1,0 0 1,0 1 0,0 0 0,1 0 0,0 0-1,-3 3-36,-26 42 1169,15-26-333,2 1 1,-7 14-837,18-30 135,1 1 0,-1 0 0,1-1 0,1 2 0,-1-1 1,2 0-1,-1 0 0,1 1 0,0 5-135,2-14 0,-1-1 1,0 1 0,0 0 0,0-1-1,0 1 1,1 0 0,-1-1 0,0 1 0,1-1-1,-1 1 1,0-1 0,1 1 0,-1 0-1,1-1 1,-1 0 0,1 1 0,-1-1 0,1 1-1,-1-1 1,1 0 0,0 1 0,-1-1-1,1 0 1,-1 1 0,1-1 0,0 0-1,-1 0 1,1 0 0,0 0 0,-1 1 0,1-1-1,0 0 0,27 1 24,-21-1-19,98-1 110,123 2-22,-222-1-90,1 1-1,-1 0 0,0 0 1,0 0-1,0 0 0,0 1 1,0 0-1,0 1 0,0-1 1,-1 1-1,1 0 0,2 2-2,-5-2 33,1-1-1,-1 1 0,-1 0 0,1 0 0,0 0 1,-1 0-1,1 0 0,-1 1 0,0-1 1,0 1-1,0 0 0,-1-1 0,1 1 1,-1 0-1,0 0 0,0 0 0,0 0 1,-1 0-1,1 4-32,-1-7 8,1 9 112,-1-1 0,0 1 0,0-1 0,-1 1 0,-2 8-120,3-16-66,-1 0-1,0 1 1,1-1 0,-1 0 0,0 0 0,-1 0 0,1 0 0,0 0 0,0 0 0,-1 0 0,1 0 0,-1 0 0,0 0-1,0-1 1,1 1 0,-1-1 0,0 1 0,0-1 0,0 0 0,-1 0 0,1 0 0,0 0 0,0 0 0,-1 0 0,1-1-1,-1 1 67,-32 12-4244,15-3-742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2.6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11979,'0'0'641,"0"0"-641,0 0 384,0 0 513,0 0 192,0 0-640,44 0-161,-44 0 0,2 0-224,-2 0 0,0 0-64,0 0-64,0 0-576,0 0-1218,0 0-2370,0 0-3491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6.8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 23 1569,'0'0'5344,"0"0"-2349,0 0-1180,0 0-283,0 0-101,-2-3-294,-9-13-470,9 12-250,2 21 6,2 0 1,0 0-1,1 0 1,1 0-1,0-1 1,7 16-424,3 3 571,1-1 0,14 20-571,-18-34 65,1-1-1,0 0 1,2 0-1,0-2 1,2 0-1,-1 0 1,9 5-65,-13-14-9,-1 0 0,1 0 0,0-1 0,1-1 0,-1 0 1,1-1-1,1 0 0,-1 0 0,1-2 0,-1 1 0,1-2 0,0 1 0,8-1 9,36 0-1399,-2-5-4371,-53 3 5262,-1-1 1,1 1-1,0-1 0,0 0 1,0 0-1,0 1 1,-1-1-1,1 0 0,0 0 1,-1-1-1,1 1 508,16-20-8173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7.2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0 2434,'0'0'8195,"0"0"-6039,0 0-1841,-1 32 465,1-12-583,-2 15 211,2 1 0,1 0 0,2-1 0,2 0 0,6 22-408,81 256 2281,-41-151-932,-23-70-668,38 129 1467,24 159-2148,-76-307 107,-1-7-134,3 58 27,-15-112-203,-1-11-218,0-1-439,0-5-3138,4-18 245,10-16-1981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7.6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71 0 13677,'0'0'1858,"-10"27"-1218,-1 2-479,2-9-3,1 1 1,1-1 0,0 2-1,2-1 1,1 1-1,0 0 1,2 4-159,-1 10 271,2 1 0,2 0 1,1 0-1,3 5-271,-3-28 20,0 0 0,1-1 0,1 0 0,0 0-1,1 0 1,0 0 0,1-1 0,0 1 0,1-2 0,1 1 0,0-1 0,6 8-20,-10-16-22,-1 1 0,1-1 1,0 0-1,0 0 0,0 0 1,0-1-1,0 1 0,1-1 1,-1 0-1,1 0 0,-1-1 1,1 1-1,0-1 0,0 0 1,-1 0-1,1-1 0,0 1 1,0-1-1,0 0 0,0 0 1,0-1-1,0 1 0,-1-1 1,1-1-1,0 1 0,2-1 22,4-3-139,1 0 0,-1 0 0,0-1 0,0 0 0,0-1 0,-1-1 0,0 0 0,-1 0 0,5-5 139,-4 2-331,0 0 0,-1 0 0,0 0 0,-1-2 1,0 1-1,-1-1 0,0 0 0,-1 0 0,0-1 1,2-9 330,-6 14-150,0 1 1,-1 0 0,1-1-1,-1 1 1,-1 0 0,0-1 0,0 1-1,-1-1 1,0 1 0,0-1-1,-1 1 1,0 0 0,-1 0 0,1 0-1,-1 0 1,-1 0 0,0 0 0,0 1-1,0 0 150,-13-18 388,-1 2-1,-1 0 1,-18-17-388,23 27 155,1 1 0,-2 1 0,1 0 0,-1 1 0,-1 0 0,-15-6-155,30 16-651,1 0-663,0 0-1099,0 0-1788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8.1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11 116 7976,'0'0'4142,"-1"21"-2546,0-10-1398,-5 62 2370,4 5-2568,2-47 480,0 21 1204,6 48-1684,-4-82 194,1 0 0,1-1 0,0 1 1,2-1-1,0 0 0,1 0 0,4 7-194,-9-21-4,0 0 1,0-1-1,0 1 0,0 0 1,1-1-1,-1 1 0,1-1 1,0 0-1,0 0 0,-1 0 1,1 0-1,0-1 1,1 1-1,-1-1 0,0 1 1,0-1-1,1 0 0,-1 0 1,0-1-1,1 1 0,-1-1 1,1 0-1,-1 0 0,1 0 1,-1 0-1,1 0 0,-1-1 1,0 0-1,1 1 1,-1-1-1,0-1 0,1 1 1,-1 0-1,0-1 0,0 1 1,0-1-1,0 0 0,0 0 1,-1 0-1,1-1 0,0 0 4,10-10-227,-2 0 0,1-1 0,-2-1 0,0 1-1,-1-2 1,0 1 0,-1-1 0,-1 0 0,4-14 227,-1-3-832,-2-1 1,-1 0-1,-1-1 1,-1-19 831,-3 39-218,14-253-3957,-15 260 4768,1 9 944,4 14 571,6 72-999,-2-12 1279,15 54-2388,-22-117 93,8 28 483,11 27-576,-18-55 13,1-1 0,0 0 0,1 0 0,0-1 1,1 0-1,0 0 0,0 0 0,2 0-13,-6-7-113,-1-1 1,1 0-1,0 0 0,-1 0 1,1 0-1,0 0 1,0-1-1,0 1 0,0-1 1,1 0-1,-1 0 0,0 0 1,0 0-1,1-1 1,-1 1-1,1-1 0,-1 0 1,0 0-1,1 0 1,-1 0-1,0-1 0,3 0 113,1-1-712,0 0-1,0 0 0,-1-1 1,1 0-1,-1 0 1,0 0-1,1-1 0,-2 0 1,1 0-1,1-2 713,36-31-6657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8.5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29 487 13421,'0'0'1446,"0"27"225,0 165 758,0-7-1436,0-184-966,0-3 21,-1-26-351,-2 0 1,-5-25 302,2 19-756,0-23 756,6 56-5,-3-45-373,2 0 0,2 0 1,3-16 377,-2 48-13,1 0 1,0 0 0,0 0 0,1 1-1,1-1 1,1 1 0,0 0 0,0 0-1,1 1 1,1 0 0,0 0 0,1 0-1,0 1 13,7-5 111,2 0-1,0 1 1,0 1-1,1 0 0,1 2 1,1 0-1,14-6-110,32-11 856,55-17-856,-91 35-282,131-46 913,-57 14-5998,-97 38 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9.3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 21 1057,'0'0'5819,"0"0"-3497,0 0-811,0 0 69,0 0-464,0 0-497,-6-5-352,1 1-223,-12-7 148,11 15 9,4 12 136,4 57 553,3-1 0,4 1 0,3-1 0,2-1-1,4 0 1,3-1 0,3-1 0,3-1 0,3-2 0,35 56-890,-45-87 161,60 98 158,-64-110-335,0-1 0,1-1 0,1-1 0,13 10 16,-20-22-645,-10-8 576,-1 0-1,0 0 1,0 0-1,0 0 0,0 0 1,0 1-1,0-1 1,0 0-1,1 0 0,-1 0 1,0 0-1,0 0 1,0 0-1,0 0 0,0 0 1,0-1-1,1 1 1,-1 0-1,0 0 0,0 0 1,0 0-1,0 0 1,0 0-1,0 0 0,1 0 1,-1 0-1,0 0 1,0 0-1,0 0 0,0 0 1,0-1-1,0 1 1,0 0-1,0 0 0,0 0 1,0 0-1,0 0 1,1 0-1,-1 0 0,0-1 1,0 1-1,0 0 1,0 0-1,0 0 0,0 0 70,0-2-369,-1 1-1,1-1 0,0 1 1,-1-1-1,1 1 0,-1-1 1,0 1-1,1 0 0,-1-1 1,0 1-1,0 0 0,0-1 1,0 1-1,0 0 370,-26-25-5696,-15-5-641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29.7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0 763 12972,'0'0'620,"0"0"-28,0 0 187,0 0-58,14-2-91,-5 1-531,7-2 61,0 0 1,0-1 0,-1 0 0,1-1-1,13-8-160,114-63 1063,120-88-1063,-176 107-828,16-20 828,-79 58-781,-1-1 0,-1-1-1,0-2 1,-2 0 0,-1-1 0,6-11 781,-19 25-350,0 0 1,-1-1-1,0 1 0,-1-1 1,0-1-1,-1 1 0,0 0 1,-1-1-1,0 0 0,-1 1 1,0-1-1,-1-11 350,-4 1 921,4 22-763,0-1 0,-1 0 0,1 1 0,0-1 0,-1 0 0,1 1 0,-1-1 0,1 1 0,-1-1 0,1 1 0,-1-1 0,1 1 0,-1 0 0,0-1 0,1 1 0,-1 0 0,0-1 0,1 1 0,-1 0 0,0 0 0,1-1 0,-1 1 0,0 0 0,1 0 0,-1 0 0,-1 0-158,2 0 827,0 9 33,-1 32 31,1 8 1860,5 47-2751,-3-80 259,1 1 0,0-1 0,1 0 0,1 0 0,1 0 1,0-1-1,7 12-259,3 3 409,2-1 0,6 6-409,-19-27 17,2 0 0,-1 0 0,1-1 0,0 0 0,0 0 0,1-1 0,0 0 0,0 0 0,9 4-17,-14-9-63,0 0 0,0 1 1,1-1-1,-1 0 0,0-1 0,0 1 0,1 0 0,-1-1 0,1 0 0,-1 0 0,0 0 1,1 0-1,-1-1 0,0 1 0,1-1 0,-1 0 0,0 0 0,0 0 0,1 0 1,-1 0-1,0-1 0,0 0 0,0 1 0,-1-1 0,1 0 0,0 0 0,-1-1 0,1 1 1,-1-1-1,0 1 0,1-2 63,4-4-443,-1-1 0,0 0 0,-1 0 0,0-1 0,0 1 0,-1-1 0,-1 0 0,1 0 0,0-8 443,-1-2-1511,0 0 1,-2-1-1,0 1 0,-2-3 1511,1 10-908,0-55-4329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3.3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064.95898"/>
      <inkml:brushProperty name="anchorY" value="-9156.89453"/>
      <inkml:brushProperty name="scaleFactor" value="0.5"/>
    </inkml:brush>
  </inkml:definitions>
  <inkml:trace contextRef="#ctx0" brushRef="#br0">1 163 4452,'0'0'0,"0"0"1730,0 0-1495,0 0 688,0 0 11,0 0-384,0 0-85,15 20 688,5 6-673,6 4-223,3 1 362,0-3 0,1-3-373,-1-4-172,-2-4 71,-2-4-92,-4-5 16,-3-3-5,-3-2 0,-3-3 38,-4 0-49,-2 0 91,-3-2-101,-1-2 69,-2-2-21,0-4-32,0-4-65,-4-5 54,-2-4-58,-4-4 15,-1-4-42,-2-1 47,-1 0 22,1 2-42,2 3 15,2 3-5,3 5 0,2 3-37,2 3 47,1 2-90,1 1-160,0 1-443,0 1-150,1 1-219,0 1-720,1 1-790,1 2-652,0 2-127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30.1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2306,'0'0'4399,"0"0"-2157,0 0-1035,0 0 181,0 0 250,2 23-452,7 73-444,-6-74-443,0-1 1,2 1-1,1 0 1,0-1 0,2-1-1,0 1 1,2-1 0,7 11-300,-13-22 31,1 0 0,0-1 0,0 0 0,1 0 0,0 0 0,1-1 0,0 1-31,-4-5-88,1-1 0,-1 1 0,1 0 0,0-1 0,0 0 0,0 0 0,0 0 0,0 0 0,0-1 0,0 1 0,1-1 0,-1 0 0,0 0 0,1-1 0,-1 0 0,4 1 88,71-1-9347,-44 0 3085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30.7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1 240 4548,'0'0'6695,"0"0"-4902,0 0-1168,0 0 629,6 28-31,26 96-235,-22-93-373,1-1 0,1 0 0,2-1 1,16 25-616,7 16 1051,-19-33-591,-10-16-279,2-1 1,0 1-1,2-2 0,0 0 1,1 0-1,10 9-181,-23-27-21,0-1-1,0 1 1,0-1 0,1 1-1,-1-1 1,0 0-1,1 1 1,-1-1 0,0 0-1,1 1 1,-1-1-1,0 0 1,1 0-1,-1 1 1,1-1 0,-1 0-1,0 0 1,1 1-1,-1-1 1,1 0 0,-1 0-1,1 0 1,-1 0-1,1 0 1,-1 0-1,1 0 1,-1 0 0,1 0-1,-1 0 1,0 0-1,1 0 1,-1 0-1,1 0 23,0-1-57,-1 0 1,1 0 0,-1 0-1,0 0 1,1 0 0,-1 0-1,0 0 1,0 0 0,0 0 0,0 0-1,0 0 1,0 0 0,0 0-1,0 0 1,0 0 55,-8-40-1346,-38-82-2496,17 51-976,4-3 4818,18 51-587,0 0 0,2-1 0,1 0 0,2 0 0,0-5 587,1 9-65,0-14 338,1-1-1,2-1-272,0 29 95,0 0 1,0 1-1,1-1 0,-1 1 0,2 0 1,-1 0-1,1 0 0,0 0 0,0 1 1,1-1-1,0 1 0,0 0 0,6-5-95,1 0 303,0 0-1,1 0 1,1 2 0,-1-1-1,2 1 1,1 0-303,-2 2 230,-1 0 1,1 1-1,1 1 1,-1 0-1,1 1 1,-1 0-1,1 1 1,0 1-1,0 0 1,1 1-1,11 1-230,-26 0 20,0 1 0,0-1 0,-1 0 0,1 1 0,0-1 0,0 1-1,-1-1 1,1 1 0,0-1 0,0 1 0,-1-1 0,1 1 0,-1 0-1,1-1 1,0 1 0,-1 0 0,0 0 0,1-1 0,-1 1 0,1 0-1,-1 0 1,0 0 0,1-1 0,-1 1 0,0 0 0,0 0 0,0 0-1,0 0 1,0 0 0,0 0-20,1 34 457,-2-24-196,0 12 138,-2-1 0,-1 0 0,0 0 0,-2 0 0,0-1 1,-7 13-400,5-13 153,1 1 0,1-1 1,1 2-1,0-1 0,2 0 1,0 15-154,3-24 56,-1-7-28,1-1 1,0 1-1,1-1 1,-1 1-1,1-1 1,0 1-1,1 0-28,-1-4 13,0 1 0,1-1-1,-1 0 1,1 0 0,-1 1 0,1-1-1,0 0 1,0 0 0,0 0 0,0-1-1,0 1 1,0 0 0,0-1-1,1 0 1,-1 1 0,1-1-13,5 3 40,-1-1-1,1-1 1,-1 1 0,1-1 0,0-1 0,0 1 0,0-1-1,0-1 1,1 1-40,72-4 111,-79 3-116,11-2-77,0 0 0,0-1 0,0 0 0,0-1 0,-1-1 0,1 0 0,-1 0 0,4-4 82,4-2-1198,-1-1-1,0-1 0,-1-1 1,7-8 1198,3-7-3887,-8-4-1333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31.2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4 249 2338,'0'0'6663,"0"0"-4411,0 0-1173,-1 20 431,1-6-1184,-2 0-44,2 0 0,0 0 0,0 0-1,2 0 1,0-1 0,0 1-1,1 0 1,1-1 0,0 1-282,17 41 1257,2-1 0,2-2 0,3-1 1,33 47-1258,-51-88 13,-10-10-18,0 0-1,1 0 1,-1 0-1,0 0 1,0 0 0,0 0-1,0-1 1,1 1 0,-1 0-1,0 0 1,0 0-1,0 0 1,1 0 0,-1 0-1,0 0 1,0 0 0,0 0-1,0-1 1,0 1-1,1 0 1,-1 0 0,0 0-1,0 0 1,0 0 0,0-1-1,0 1 1,0 0-1,0 0 1,0 0 0,1 0-1,-1-1 1,0 1 0,0 0-1,0 0 1,0 0-1,0-1 1,0 1 5,1-27-466,-2 22 440,-1-15-317,0-1 0,-2 1 1,-1 0-1,-6-17 343,-5-23-701,-1-19-910,3-1 1,4 0-1,3-1 0,3-14 1611,4 87-47,0 0 0,1-1 0,0 1 0,0 0 1,1 0-1,0 0 0,1-2 47,-2 7 34,0 1 0,0 0 0,0-1 0,1 1 0,-1 0 0,1-1 0,-1 1 0,1 0 0,0 0 0,0 1 0,0-1 0,0 0 0,0 0 0,0 1 0,0-1 0,0 1 0,1 0 0,-1 0 0,1 0 0,-1 0 0,1 0 0,-1 0 0,2 1-34,3-2 256,0 1-1,1 1 1,-1 0 0,0 0 0,0 0 0,0 1 0,1 0 0,-1 0 0,0 1 0,0 0 0,-1 0 0,1 1-1,0-1 1,2 3-256,11 6 585,-1 1 0,-1 1 0,17 15-585,-26-21 81,75 69 943,-4 3-1,35 46-1023,-110-119 3,23 31 31,-23-30-41,0 0-1,1 1 1,0-2 0,0 1 0,0-1 0,1 0 0,1 1 7,-6-6-151,-1 0 1,2 0-1,-1 0 0,0-1 1,0 1-1,0-1 0,0 1 1,0-1-1,0 0 1,1 0-1,-1 0 151,1 1-830,0-1 0,0-1 0,-1 1 1,1 0-1,0-1 0,0 0 0,0 1 0,1-2 830,21-13-8114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31.5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12396,'0'0'1569,"0"0"-800,0 154 1249,0-80-289,15 2-223,9 10-833,1-3-97,3-4-160,1-3-63,-4-11-225,4-3-128,-1-7 0,-8-4-96,1-5-224,-1-2-545,-2 2-1025,3 12-1505,-3 5-3620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4:32.0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52 80 4869,'0'0'395,"0"0"-166,0 0 129,0 0 64,0 0 159,17 6-180,50 16 26,-66-21-409,0-1 1,-1 0-1,1 0 0,-1 1 0,1-1 1,0 0-1,0 0 0,-1 0 1,1 0-1,0 0 0,-1 0 1,1 0-1,0 0 0,-1 0 1,1-1-1,0 1 0,-1 0 1,1 0-1,-1-1 0,1 1 0,0 0 1,-1-1-1,1 1 0,-1 0 1,1-1-1,-1 1 0,1-1 1,-1 1-1,1-1 0,-1 1 1,1-1-1,-1 1 0,0-1 1,1 1-1,-1-1 0,0 0 0,1 1 1,-1-1-1,0 0-18,0-25 512,-1 20-275,1 1-21,1 1 1,-2-1 0,1 1 0,-1-1 0,1 1 0,-1-1 0,0 1-1,-1 0 1,1 0 0,-1-2-217,1 5 106,0 0 1,0 0-1,0-1 0,0 1 0,0 0 0,-1 0 1,1 0-1,0 1 0,0-1 0,-1 0 1,1 0-1,0 1 0,-1-1 0,1 1 1,-1-1-1,1 1 0,-1 0 0,1-1 1,-1 1-1,1 0 0,-1 0 0,1 0 0,-1 0 1,1 0-1,-1 0 0,1 1 0,-1-1 1,1 0-1,-1 1 0,1-1 0,0 1 1,-2 0-107,0 1 91,0-1 0,0 1 0,0 0 1,1 0-1,-1 0 0,0 0 0,1 1 1,-1-1-1,1 1 0,0-1 0,0 1 1,0 0-1,0 0 0,-1 2-91,-2 5 303,0-1-1,0 1 1,1 0-1,0 3-302,2-5 125,1 0 0,0 0 1,0 0-1,0 0 0,1 0 0,0 3-125,1 1 77,-1-12-79,0 1 0,1-1 0,-1 1 1,1-1-1,-1 1 0,1-1 0,-1 0 0,1 1 1,-1-1-1,1 0 0,0 1 0,-1-1 0,1 0 1,-1 0-1,1 0 0,0 1 0,-1-1 0,1 0 1,0 0-1,-1 0 0,1 0 0,0 0 0,-1 0 1,1 0-1,0-1 2,23 1-204,-18 0 106,-3 0 42,-1 0 0,1-1 1,-1 1-1,1-1 0,-1 1 0,1-1 1,-1 0-1,1 0 0,-1 0 0,0 0 1,0 0-1,0-1 0,1 1 0,-1-1 1,-1 1-1,1-1 0,0 0 1,0 0-1,0 0 0,-1 0 0,1 0 1,-1 0-1,0 0 0,0 0 0,1-1 56,0-3-103,1 0 0,-1 0 0,0 0 0,0-1-1,-1 1 1,0 0 0,0-1 0,-1 1 0,1-4 103,-2 9 30,1 1 1,-1-1-1,1 1 1,-1-1-1,1 1 1,-1-1-1,0 1 1,1-1-1,-1 1 1,0-1-1,1 1 1,-1 0-1,0-1 1,1 1-1,-1 0 1,0-1-1,0 1 1,1 0-1,-1 0 1,0 0-1,0 0 1,1 0-1,-1 0 1,0 0-1,0 0 1,0 0-31,-30 0 580,24 0-662,3 1 22,0-1-1,1 1 0,-1-1 0,0 1 1,0 0-1,1 0 0,-1 1 1,1-1-1,-1 1 0,1 0 0,0-1 1,-1 2-1,1-1 61,-24 22-3481,12-3-2012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2.91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1 569 9929,'0'0'1351,"0"0"-983,0 0-63,0 0 346,0 0-288,3-20 1468,23-31-1306,3 1 0,1 2 0,3 0-1,5 0-524,13-22 148,101-122-149,-149 188-3,29-28-642,-27 31 215,1-1-61,-6 1-3414,0 0-3287,0 1 4999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4.3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7 361 545,'0'0'523,"0"0"-27,0 0-277,0 0-112,0 0 26,-4-8 5928,3 4-6223,1-5 922,-1 5-625,1 1 1,0-1-1,0 0 1,0 1 0,1-1-1,-1 1 1,1-1 0,0 0-1,0 1 1,0-1 0,0 1-1,0 0 1,1-1 0,1-1-136,8-10 217,-1-1 0,0 0 0,-2 0 1,3-8-218,23-39 166,-10 23-81,-12 18-78,2 1 1,0 1-1,6-6-7,-14 22 289,-4 2-6338,-2 2 2905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4.9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 5 512,'0'0'1869,"0"0"-27,0 0-759,0 0-132,0 0 378,-2-1-160,2 0-1111,0 1 1,-1 0-1,1 0 0,0 0 0,0-1 1,0 1-1,0 0 0,-1 0 0,1 0 1,0 0-1,0-1 0,0 1 1,-1 0-1,1 0 0,0 0 0,0 0 1,-1 0-1,1 0 0,0 0 1,0 0-1,0 0 0,-1 0 0,1 0 1,0 0-1,0 0 0,-1 0 0,1 0 1,0 0-1,0 0 0,-1 0 1,1 0-1,0 0 0,0 0 0,-1 0 1,1 0-1,0 1 0,0-1 1,0 0-1,-1 0 0,1 0-58,6 11 3442,2 1-3701,24 48 1274,-3 1 0,-2 1-1,-3 1 1,-1 10-1015,49 122 922,2-36-607,-74-160-5806,1-7 2637,1-11-140,4-18-4848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5.49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1 407 1986,'0'0'1249,"0"0"-283,0 0 177,0 0-433,0 0-203,0-4-240,-1 2-172,1 0 0,0 0 0,1 0 0,-1 0 0,0 0 0,1 0 0,-1-1 0,1 1 0,-1 0 0,1 0 0,0 0 0,0 0 0,0 1 0,0-1 0,0 0 1,2-1-96,27-29 1528,-7 8-664,-6 5-628,-2 0 1,0-1-1,-1-1 0,-1 0 1,-1-1-1,-1-1 1,5-14-237,-12 24-68,-1 1 0,0-1 1,-1 1-1,0-1 1,-1 0-1,0-13 68,-2 25-28,1 0 1,0-1-1,0 1 1,-1 0-1,1 0 1,-1-1-1,1 1 1,-1 0-1,1 0 1,-1 0-1,0-1 0,0 1 1,1 0-1,-1 0 1,0 0-1,0 0 1,0 1-1,0-1 1,0 0-1,0 0 1,0 0-1,-1 1 1,1-1-1,0 1 0,0-1 1,-1 1-1,1-1 1,0 1-1,0 0 1,-1-1-1,1 1 1,0 0-1,-1 0 1,1 0-1,-2 0 28,1 0-2,-1 0-1,0 0 1,0 0 0,1 1-1,-1-1 1,0 1 0,0-1-1,1 1 1,-1 0 0,1 0-1,-1 0 1,0 0 0,1 0-1,0 1 1,-1-1 0,1 1-1,-2 2 3,-4 7 49,2 0 0,-1 1 0,1 0 1,1 0-1,0 1 0,1 0 0,0 0 0,0 3-49,1-7 104,-2 15 243,1 0 0,1 1 0,2-1 0,0 0 0,2 25-347,0 0 608,-1-38-431,1 0 0,0 0 0,0 0 0,1 0 0,1 0 0,0 0 0,0-1 0,4 9-177,-5-15 35,0 0 0,0 0-1,0 0 1,1 0 0,0 0 0,-1-1-1,1 1 1,1-1 0,-1 0 0,0 0 0,1 0-1,0 0 1,-1-1 0,1 1 0,0-1-1,0 0 1,0 0 0,1-1 0,-1 1 0,0-1-1,1 0 1,-1 0 0,1 0-35,3 0-49,-1-1 0,1 0 0,-1 0 0,1 0 0,-1-1 1,1 0-1,-1-1 0,0 0 0,1 0 0,-1 0 0,0-1 0,0 0 0,0 0 0,0-1 49,12-8-527,-1-1 0,0-1 0,-1 0 0,0-2 527,35-28-2572,3 1-1779,-5-2-1783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5.84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8232,'0'0'2952,"0"0"-2029,5 22 124,-2-7-750,3 14 380,1 0 0,1-1 0,2 0 0,4 8-677,60 123 4052,22 25-4052,-96-183-107,0 0-1,1 0 1,-1 0-1,0 0 1,1 0-1,-1-1 0,1 1 1,-1 0-1,1 0 1,-1-1-1,1 1 1,-1 0-1,1 0 1,0-1-1,-1 1 1,1-1-1,0 1 1,0-1-1,-1 1 1,1-1-1,0 1 1,0-1-1,0 1 108,5-20-6691,-2-1 4879,8-24-3099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4.0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133.48438"/>
      <inkml:brushProperty name="anchorY" value="-9841.4082"/>
      <inkml:brushProperty name="scaleFactor" value="0.5"/>
    </inkml:brush>
  </inkml:definitions>
  <inkml:trace contextRef="#ctx0" brushRef="#br0">1 325 1826,'0'0'0,"0"0"288,0 0 598,0 0-283,0 0-293,0 0 138,0 0-31,26-19-305,6-5 166,3-3-102,-2-1-128,-3 0 0,-8 2 101,-5 2 76,-6 2 282,-5 2 267,-3 2-278,-3 3-74,-1 1 544,-3 0-437,-2 2-412,-3 0 86,-1 3 5,-1 3 422,-2 2-454,-1 1 123,-2 5-261,-2 6 58,1 5 80,-1 7 80,2 6 246,1 6-96,2 4-102,3 4-37,3 0-187,3 1 267,2-2-203,6-2-11,7-2 118,5-4 219,6-4-395,6-5 133,7-4-197,6-5 117,4-5-155,2-4 43,1-2 22,-1-2-49,-3-5-58,-2-4-134,-5-3 144,-5-3-91,-5-1 28,-6 0 68,-5 0 54,-5 1-48,-4 3 59,-3 2 21,-3 3-5,-1 2 42,-1 3-48,0 1 54,0 0-91,0 1-85,1-1-17,0 0-378,-1 1-348,1-1-298,0 0-294,-1 1-817,1 0-1671,0-1-447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6.1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96,'0'0'10351,"0"0"-7271,0 0-2636,2 21 330,-1-8-543,1 13 227,2 0-1,0 0 1,2-1 0,0 0-1,3 2-457,-2-6 150,78 202 2055,-54-151-1783,3-2-1,5 3-421,-36-68-76,0 1 1,0-1-1,1 0 1,-1 0-1,1 0 0,1-1 1,-1 1-1,1-1 76,-3-2-401,1-1 0,0 1 0,0-1 0,0 0 0,0 1 1,0-1-1,0-1 0,0 1 0,0 0 0,0-1 0,1 0 0,-1 0 0,0 0 0,0 0 0,0 0 0,3-1 401,33-5-5210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6.62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7 112 6182,'0'0'3219,"0"0"-2408,0 0-672,0 0 315,0 0 288,-2 4-246,1 3-184,0 1 0,0-1 0,0 0 0,1 1-1,0-1 1,0 1 0,1-1 0,0 0 0,0 1-1,2 3-311,6 22 2559,10 24-2559,-9-28 452,-5-13-291,1 0 0,1 0 1,0-1-1,0 0 0,2 0 0,0 0 0,0-1 1,2-1-1,0 0 0,4 4-161,-14-16-6,-1 0-1,1-1 1,0 1-1,0 0 1,-1-1 0,1 1-1,0-1 1,0 1-1,0-1 1,0 1 0,0-1-1,0 1 1,0-1-1,0 0 1,0 0-1,0 0 1,0 1 0,0-1-1,0 0 1,0 0-1,0 0 1,0-1 0,0 1-1,0 0 1,0 0-1,0 0 1,0-1 0,0 1-1,0-1 1,0 1-1,0-1 1,0 1-1,0-1 1,0 1 0,0-1-1,-1 0 1,1 1-1,0-1 1,0 0 0,-1 0 6,5-5-93,-1 0 1,0 0 0,0 0 0,-1 0 0,3-6 92,1-3-116,5-6-296,-1-1-1,0-1 1,-2 0-1,-1-1 0,0 1 1,-2-1-1,2-19 413,32-180-4559,-32 253 8901,3 6-3746,-4-5-110,2-1 0,1 0 0,7 13-486,-11-30 19,0-1 0,1 0 0,0-1 0,1 1 0,0-2 0,1 1 0,1-1-1,-1 0 1,4 2-19,-9-10-166,-1 0-1,1 0 1,-1 0-1,1 0 1,0-1-1,0 1 1,0-1-1,0 0 1,0 0-1,0 0 0,0-1 1,0 0-1,0 1 1,0-2-1,1 1 167,5 0-862,-1-1 0,1-1 0,0 1 0,-1-2-1,0 1 1,2-2 862,47-22-5530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7.06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170 0 11371,'0'0'2317,"0"0"-1757,0 0-309,0 0 646,0 0 208,-23 17-614,-70 53-331,88-66-132,1-1 1,-1 1-1,1 1 0,1-1 0,-1 1 0,0 0-28,-2 13 332,4-8-101,1-7-158,-2 7 47,0 0 1,0 0 0,1 0 0,0 0-1,1 0 1,0 0 0,1 1-121,0-10 4,0 0 0,0 1 0,0-1 0,0 0 1,0 0-1,0 1 0,0-1 0,0 0 0,1 0 0,-1 0 1,0 1-1,1-1 0,-1 0 0,1 0 0,-1 0 0,1 0 1,0 0-1,-1 0 0,1 0 0,0 0 0,0 0-4,2 0-3,0 1 0,-1-1 0,1 0 1,0-1-1,0 1 0,0 0 0,0-1 0,3 1 3,-6-1 0,52 6-29,-22-2 7,0 0-1,20 7 23,-40-8 23,-1 0 0,0 0 0,0 1 0,0 0 0,0 1-1,-1 0 1,0 0 0,0 1 0,0 0 0,2 3-23,-6-6 40,-2 0 0,1 1 0,0-1 0,-1 1 0,1 0 0,-1-1 0,0 1 0,0 0 1,-1 0-1,1 1 0,-1-1 0,0 0 0,0 3-40,1 6 303,-1 1 0,0 0 0,-1 8-303,0-7 198,-1-7-136,0 0 0,0-1 0,-1 1 0,0-1 1,0 0-1,0 1 0,-1-1 0,-1 0 0,1 0 0,-1-1 0,0 1 0,0-1 1,-1 0-1,0 0 0,0 0 0,0-1 0,-6 5-62,2-2-157,-1 0-1,0-1 1,0 0-1,-1 0 1,0-1 0,0-1-1,0 0 1,-1 0-1,1-1 1,-12 2 157,-43 8-5381,27-7-753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8.69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235 87 1602,'0'0'2679,"0"0"-1088,0 0-310,0 0 107,0 0-181,-12-13-294,-36-38-193,46 49-561,-1 0 0,1 0 0,0 0 0,-1 0 0,1 0-1,-1 1 1,1-1 0,-1 1 0,0-1 0,0 1-1,0 0 1,1 0 0,-3 0-159,3 1 100,0 0-1,0-1 1,1 1 0,-1 1-1,0-1 1,0 0 0,1 0-1,-1 1 1,0-1-1,0 1 1,1-1 0,-1 1-1,0 0 1,1 0 0,-1 0-1,0 0-99,-3 3 140,0 0-1,1 1 0,0-1 0,0 1 0,0 0 0,1 0 0,-1 1 1,1-1-1,0 1-139,-7 14 180,1 0 1,0 1 0,2 0-1,0 0 1,2 0 0,0 1-1,1 4-180,-2 25 342,2 0 0,3 28-342,1-73 6,0 1-1,1 0 0,0 0 0,0 0 1,0-1-1,1 1 0,0-1 0,1 3-5,-2-7 0,0 0-1,0 0 0,0 0 0,0 0 0,1 0 0,-1 0 1,1 0-1,-1 0 0,1-1 0,0 1 0,-1 0 0,1-1 1,0 0-1,0 1 0,0-1 0,0 0 0,1 0 0,-1 0 1,0 0-1,0 0 0,0-1 0,1 1 0,-1-1 0,0 0 1,2 1 0,0-1-17,0-1 0,0 1 0,0 0 0,0-1 0,0 0 0,0 0 0,-1 0 0,1-1 1,0 1-1,-1-1 0,1 0 0,-1 0 0,1 0 0,-1 0 0,0-1 0,0 1 0,0-1 0,0 0 1,0 0-1,-1 0 0,0 0 0,1-1 17,7-11-140,0 0 0,-1-1 0,-1 0 0,2-6 140,-5 11-88,3-9-325,0-1 0,-1 0 1,-1 0-1,0-1 0,-2 0 0,0-7 413,1-34-2183,-3-46 2183,-2 107 165,0 2 171,3 11 422,-1-4-642,1 0 0,-1-1 0,2 1-1,-1-1 1,1 0 0,0 0 0,0 0-1,0-1 1,1 1 0,1 0-116,11 11 100,2-1 0,5 3-100,-23-18 4,4 3-39,0-1 1,0 0-1,0 0 1,1-1-1,-1 0 1,1 0 0,-1 0-1,1 0 1,0-1-1,0 0 1,2 0 34,12 1-787,0-2 0,12 0 787,-29-1-113,7 1-705,-1-1 1,1-1-1,0 0 1,0 0-1,-1-1 1,0 0-1,7-3 818,33-16-4564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9.22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 0 3395,'0'0'5312,"-1"23"-3246,1-11-1859,-1 4 92,1 0-1,0 0 1,2 0-1,0 0 0,0-1 1,1 1-1,1-1 1,1 0-1,3 7-298,113 235 3703,-24-55-1998,-91-190-1631,0 1 29,0 1 0,1-1 0,1 0 0,2 2-103,-4-9 5,-5-5-64,-1-14-442,3-31 42,1 0-1,2 1 1,2 0 0,1 0 0,11-24 459,-14 49-165,0-1 0,1 1 1,1 0-1,4-4 165,-10 18-24,0 0 0,0 0 1,1 0-1,0 0 0,0 0 0,0 1 1,0-1-1,1 1 0,-1 0 0,1 0 1,0 0-1,0 1 0,0-1 0,0 1 1,1 0-1,-1 0 0,0 0 1,1 1-1,4-2 24,-2 3 76,1 0-1,-1 0 1,1 0 0,-1 1 0,1 0 0,-1 0 0,0 1-1,1 0 1,-1 0 0,0 1 0,0-1 0,0 2-1,-1-1 1,1 1 0,-1 0 0,6 5-76,-1 0 190,1 1 1,-1 0-1,-1 1 1,0 1-1,-1-1 1,0 2-1,7 12-190,-11-15 58,-1 1-1,0 0 1,0 0-1,-2 0 1,1 1-1,-1-1 1,-1 0-1,0 1 1,0 0-1,-2-1 1,0 6-58,1-9 40,0-4-36,0 0 1,0 0-1,0 0 1,-1 0-1,0 0 1,0 0-1,0 0 1,0-1-1,-1 1 1,0 0-1,1-1 1,-1 1-1,0-1 1,-1 0-1,1 0 0,0 1 1,-1-2-1,0 1 1,0 0-1,0 0 1,0-1-1,0 0 1,0 1-1,-1-1 1,1-1-1,-1 1 1,0 0-1,1-1 1,-1 0-1,0 0 1,-3 1-5,-13 2-525,1-1 1,-1-1 0,0-1-1,1 0 1,-16-3 524,34 2-42,-4 0-421,0 0 0,1 0 0,-1-1 0,1 0 0,-1 0 0,1 0 0,-1-1 0,-1 0 463,4 1-339,0 0 0,0 0 0,1 0 0,-1 0 0,1-1-1,-1 1 1,1 0 0,-1-1 0,1 1 0,0-1-1,0 1 1,0-1 0,0 0 0,0 1 0,0-1-1,0 0 1,0 0 0,1 0 0,-1 0 0,1 1 0,-1-2 339,0-28-4122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5:59.72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1 114 4933,'0'0'3331,"0"0"-1783,0 0-310,0 0 311,0 0-354,0 0-554,0 3-235,1 26 252,0 0 0,3-1 0,0 1 0,1-1 1,3 4-659,-2-12 140,1-1 1,0 0 0,1 0 0,1-1-1,1 0 1,0 0 0,11 12-141,-18-26-1,1 1 0,0-1 1,0 0-1,0-1 0,1 1 1,-1-1-1,1 0 0,0 0 0,0 0 1,0-1-1,4 2 1,-6-3-15,-1 0 0,1 0 0,-1-1 0,1 1 0,0-1-1,0 1 1,-1-1 0,1 0 0,0 0 0,-1-1 0,1 1 0,0 0 0,-1-1 0,1 0-1,0 1 1,-1-1 0,1 0 0,-1 0 0,1-1 0,-1 1 0,0 0 0,0-1 0,1 1 0,-1-1-1,0 0 1,0 0 15,6-7-214,0 0-1,0-1 0,-1 0 0,0 0 0,-1 0 0,0-1 0,0 0 0,-2-1 1,1 1-1,-1-1 0,-1 1 0,0-1 0,-1 0 0,0-1 0,0 1 0,-1-9 215,-1-1-556,0 1 0,-1 0 0,-4-17 556,3 28-132,0 0 1,-1 0-1,0 1 0,-1-1 0,0 1 0,-1 0 1,0 0-1,-5-8 132,2 6-46,0 0-1,-1 0 1,0 1 0,-8-6 46,14 13 73,-1 0-1,0 0 1,1 0 0,-1 1 0,0-1 0,0 1 0,-1 0 0,1 0-1,0 1 1,-1-1 0,1 1 0,-1 0 0,1 0 0,-1 1-1,-1-1-72,3 1 62,1 0 0,-1 0 1,1 0-1,0 0 0,-1 0 0,1 1 0,-1-1 0,1 1 0,0-1 0,-1 1 0,1 0 0,-1 0-62,2 0-198,0 1 0,0-1-1,1 0 1,-1 0 0,0 1 0,1-1-1,-1 0 1,0 1 0,1-1 0,0 1 0,-1-1-1,1 1 1,0-1 0,0 0 0,0 1 0,0-1-1,0 1 1,0-1 0,0 2 198,3 1-4310,6-3 2612,-6-1 750,18 3-2346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0.17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0 248 4965,'0'0'4756,"0"0"-2786,0 0-1233,0 0 224,0 0 464,15 24-395,48 77-378,-54-87-376,0-1 0,1 1 0,0-2 0,1 1 0,12 9-276,-10-10 275,-10-9-264,0 0-1,1-1 1,-1 1 0,1-1 0,-1 0 0,1 0 0,0 0 0,0 0 0,0-1 0,0 0 0,0 1 0,0-1 0,1-1 0,-1 1 0,0-1 0,0 0 0,1 0 0,-1 0 0,0 0 0,0-1 0,0 1 0,1-1 0,-1 0 0,0-1 0,0 1 0,0-1 0,0 1 0,-1-1 0,1 0 0,0-1 0,-1 1 0,1-1 0,-1 1 0,3-4-11,2-3-146,0 0 0,0 0-1,-1 0 1,0-1 0,-1 0 0,0-1-1,-1 1 1,0-1 0,0 0-1,-1-1 1,-1 1 0,0-1 0,0 1-1,-2-1 1,1 0 146,2-56-2386,-3 1 0,-4-21 2386,3 82-7,-4-35-856,3 39 998,1 0 0,-1 0-1,1 1 1,-1-1-1,1 0 1,-1 0 0,0 0-1,0 1 1,0-1-1,0 0 1,0 1 0,0-1-1,-1 1 1,1-1-1,-1 1 1,1 0-1,-1 0 1,0-1-135,2 10 1639,-1 6-1450,2-1-1,0 1 1,1 0-1,0-1 1,1 1 0,0-1-1,1 1 1,0-1 0,3 2-189,-5-10 36,6 13 60,0-1 0,2 0 0,0-1 0,4 5-96,-11-17-13,0 0 0,0-1 0,1 1 0,-1 0 0,1-1 0,0 0 0,0 0 0,0 0 0,1 0 0,-1-1 0,1 0 0,-1 0 0,1 0 0,0 0 0,0-1 0,0 1 0,0-1 0,3 0 13,1-1-372,1 1 0,0-2-1,-1 1 1,1-1-1,0-1 1,-1 1 0,1-2-1,-1 1 1,8-4 372,2-3-2426,0 0 0,-1-2 1,16-11 2425,17-16-5846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0.49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11082,'0'0'1378,"0"0"-759,2 26 438,-2-2-685,1 0 17,0 0 0,2-1 0,0 1 0,1-1 0,2 0 1,3 8-390,2 2 156,65 185 1642,-50-152-1203,3-1 0,11 13-595,-40-76-135,1-1 0,0 1 0,-1-1 0,1 0 0,0 1 0,0-1-1,0 0 1,0 0 0,0 1 0,0-1 0,0 0 0,0 0 0,1 0 0,-1 0 0,0-1 0,1 1 0,-1 0 0,0 0 0,1-1 0,0 1 135,-2-1-3979,0 2 612,0-2-3562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0.82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1 255 11275,'0'0'2402,"0"0"-2338,0 0-64,0 0 1634,0 0-834,0 0-511,110-56 223,-51 29 33,3-3-65,-3-5-288,5 3-128,0 2-64,-5 4-32,-5 12-128,-18 10-416,-5 4-898,-8 0-1825,-2 23-2146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1.42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3651,'0'0'2873,"0"0"-1101,0 0-293,0 0 282,0 0-341,11 0 481,1 0-1252,0 1 0,0 1 1,-1 0-1,1 1 1,-1 0-1,1 1 0,10 4-649,15 10 1220,25 14-1220,-6-1 283,-13-6-208,-28-15-102,0-1 0,16 6 27,-17-11-1207,-13-4 864,0 0 0,-1 0 0,1 0 0,0 0 0,0-1 0,0 1-1,0 0 1,0 0 0,-1 0 0,1-1 0,0 1 0,0 0 0,0-1 0,-1 1-1,1-1 1,0 1 0,-1-1 0,1 1 0,0-1 0,-1 0 0,1 1 0,-1-1-1,1 0 1,-1 1 0,1-2 343,13-20-6401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5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571"/>
      <inkml:brushProperty name="anchorY" value="-10711.0498"/>
      <inkml:brushProperty name="scaleFactor" value="0.5"/>
    </inkml:brush>
  </inkml:definitions>
  <inkml:trace contextRef="#ctx0" brushRef="#br0">311 62 1089,'0'0'0,"0"0"3651,0 0-3885,0 0 1445,0 0 882,0 0-838,0 0-401,-19-13-262,-3 0 310,-3 0 118,-1 2-630,2 3-17,0 4-95,1 7 26,0 6-133,-1 6 149,2 5-10,1 3-107,4 4-112,2 1 26,4 0 166,4 0-240,2-1 5,3-3-43,1-3 38,5-3-54,5-2 17,5-2-6,6-3-38,6-2 12,4-3-7,5-2-36,4-1-27,1-1 5,1 0 33,1 0 25,-1 3-4,-4 1 5,-3 1 37,-3 1-85,-4 3 102,-7 0-70,-3 1 58,-6 0-15,-5 1 5,-3 1 0,-1 0 112,-5 1-107,-5 0 113,-5 1-70,-6-1-53,-6-1-59,-5-2-139,-4-3-118,-3-3-501,-2-2-358,2-3-1729,1-1-1874,8-3 1825,7 0 1432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1.75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10794,'0'0'2878,"0"0"-1880,0 0-656,0 0 261,8 25 416,-1-2-787,8 26 274,2-1 0,11 20-506,15 33 1745,-5 1-1,18 83-1744,37 215 1818,-68-284-1628,31 158-151,-53-251-52,3 10-748,-6-32-323,0-7-2925,1-6 2602,1 0 0,-1 1 0,2-1-1,0 1 1,1-3 1407,13-42-6988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2.17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1 194 11883,'0'0'1313,"0"0"-864,0 0-22,0 0 315,0 0-64,10 27-310,37 88 17,-42-102-223,1 1 0,0-1 1,1 0-1,0 0 0,1-1 0,0 0 1,1-1-1,1 0 0,-1 0 1,5 2-163,-8-7 14,1-1 1,0 1 0,0-1 0,0-1 0,1 1 0,0-1 0,0-1 0,0 1 0,0-1-1,0-1 1,1 1 0,2-1-15,-5-1-21,0 0-1,0 0 1,1-1-1,-1 0 1,0 0-1,0 0 1,0-1-1,1 0 1,-1 0-1,0-1 1,0 1-1,0-1 1,-1-1-1,1 1 1,0-1-1,-1 0 1,3-2 21,2-2-202,-1 0 1,0-1 0,0 0 0,-1-1 0,0 0-1,-1 0 1,0-1 0,0 0 0,-1 0-1,0 0 1,-1-1 0,0 0 0,-1 0-1,0 0 1,-1 0 0,0-1 0,-1 1 0,0-1-1,0 0 1,-2 0 0,1 0 0,-2 1-1,-1-13 202,0 14-13,-1 1 0,0 0 0,0-1 0,-1 1 0,0 0 0,-1 1 0,0-1 0,-1 1 0,1 0 0,-1 0 0,-1 1 0,-5-5 13,-10-10 122,-2 0-1,-1 2 1,-8-4-122,26 19 119,-1 0 1,0 0 0,0 1 0,0 0 0,0 1 0,-1 0 0,0 0 0,1 1 0,-1 0 0,0 0 0,0 1 0,0 0 0,0 1 0,0 0 0,0 0 0,0 1 0,-3 1-120,11-2-75,-1 1-1,0-1 1,0 1 0,0 0 0,1 0 0,-1 0 0,0 0-1,1 0 1,-1 0 0,1 0 0,-1 1 0,1-1 0,0 0-1,-1 1 1,1-1 0,0 1 0,0 0 0,0-1-1,0 1 1,1 0 0,-1-1 0,0 2 75,0-2-389,1 1 0,0-1-1,-1 0 1,1 1 0,0-1 0,0 1 0,0-1-1,0 1 1,0-1 0,0 1 0,1-1 0,-1 1-1,0-1 1,1 0 0,-1 1 0,1-1 0,-1 1-1,1-1 1,0 0 389,12 10-5546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2.65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1 257 7879,'0'0'4260,"0"0"-3320,0 0-572,0 0 914,13 26 196,46 83-559,-53-99-783,-1-1 0,2 0-1,-1 0 1,1 0 0,1-1 0,-1 0 0,2 0 0,-1-1 0,1 0 0,0-1 0,0 0 0,1 0-136,-3-1 114,0-1-61,0-1-1,0 1 1,0-1-1,0 0 1,0-1-1,1 0 1,-1 0 0,1 0-1,3-1-52,-7 0 3,1-1 0,0 0-1,-1 0 1,1 0 0,0-1 0,-1 1 0,1-1 0,-1 0-1,1-1 1,-1 1 0,1-1 0,-1 0 0,0 0-1,0 0 1,0 0 0,1-2-3,6-4-108,-1-1 0,-1 0 0,0 0 0,0-1 0,0-1 0,-2 1 0,1-1 0,-1-1 0,-1 1 0,5-11 108,-5 5-366,0 0 1,-1 0-1,-1 0 0,0-1 0,-1 1 0,-1-1 0,0-16 366,-1 3-518,0-25-1596,-4-32 2114,3 87 12,0-3 38,0 1-1,-1-1 1,1 1 0,-1-1 0,1 1 0,-1-1 0,0 1 0,0-1 0,-1 1 0,1 0 0,-1 0 0,1 0 0,-1 0-1,-1-2-49,2 5 1020,2 19 146,0 0 0,1-1 0,4 17-1166,-1-13 208,2-1-1,0 0 0,1 0 1,1-1-1,1 0 0,1 0 1,0-1-1,8 8-207,-15-21-15,0-1 0,0 0 1,0-1-1,1 1 0,-1-1 0,1 0 1,0 0-1,0 0 0,1-1 0,-1 1 1,1-1-1,0-1 0,0 1 0,1 0 15,-2-2-240,0 0 0,0 0 0,0-1 0,0 0 0,0 0 0,0 0 0,0 0 0,0-1 0,0 0 0,0 0 0,0 0 0,-1 0 0,1-1 0,0 0 0,-1 0 0,1 0 0,-1-1 0,2-1 240,35-21-3625,6-6-3005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3.00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8072,'0'0'5002,"0"0"-3748,0 0-1019,0 0 587,3 28 673,14 95-427,-13-102-807,1-1 0,1 1 0,0-1 0,7 12-261,-1-2 397,15 40 1691,14 23-2088,-29-68 105,1-2 1,1 0 0,1-1-1,1 0 1,9 9-106,-22-28-141,0 0 0,1 0 1,-1 0-1,1-1 0,-1 1 1,1-1-1,0 0 0,0 0 0,0 0 1,0 0-1,0-1 0,0 0 1,0 1-1,0-2 0,1 1 0,1 0 141,14 3-2184,-13-2 640,0 0 0,0 1 1,0 0-1,0 0 0,-1 1 1,4 2 1543,18 12-8275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6:03.39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52 0 9993,'0'0'1234,"0"0"223,0 0 673,0 0 112,0 0-555,5 11-603,16 30-81,-16-30 193,-5-11 107,0 0-91,0 0-129,0 0-10,0 0 11,0 0-214,0 0-128,0 0-75,0 0-90,0 0-118,0 0-181,0 0-124,0 0-111,-23 0-4223,18 0 1906,0 0 0,0-1 0,0 1 0,0-1-1,0 0 1,-5-2 2274,-9-3-10639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5.7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611.80762"/>
      <inkml:brushProperty name="anchorY" value="-10356.85742"/>
      <inkml:brushProperty name="scaleFactor" value="0.5"/>
    </inkml:brush>
  </inkml:definitions>
  <inkml:trace contextRef="#ctx0" brushRef="#br0">1 269 4036,'0'0'0,"0"0"1986,0 0-1869,0 0 1319,0 0-267,0 0-325,0 0-124,26 20 284,8 8-374,6 7 112,1 3-187,-1 1-218,-4-1 90,-2-1-11,-5-2 107,-4-2-288,-3-4-134,-4-3-47,-4-3-11,-3-6-49,-4-4 12,-3-5-6,-2-3 0,-1-3-38,-1-2-175,0 0-102,-2-2-433,-6-1 182,-4-4-197,-7-2-32,-4-7 117,-5-4-379,-4-6 112,-1-6-11,1-4 812,2-3 69,3-1 257,4 1 277,5 0-16,6 1-192,4 1-80,5-2 48,4 1-107,4 0-11,6 2-74,4 2-59,4 4 85,3 3-69,2 3 208,1 5 353,1 6-316,0 4 236,-1 5 272,0 5-81,-2 7-287,-1 6 132,-3 4-207,-4 5 10,-3 2-197,-3 3 85,-5 0-112,-1 0 27,-4-3 26,-3-2-122,-5-2 0,-4-4-81,-3-4-394,-3-3-454,-2-4-235,-1-3-993,-1-2-1479,2-1-737,3-1 2457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6.3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697.0498"/>
      <inkml:brushProperty name="anchorY" value="-11227.0918"/>
      <inkml:brushProperty name="scaleFactor" value="0.5"/>
    </inkml:brush>
  </inkml:definitions>
  <inkml:trace contextRef="#ctx0" brushRef="#br0">80 1 2306,'0'0'0,"0"0"2627,0 0-1570,0 0 1756,0 0-1121,0 0-1233,0 0-112,-9 5-10,-3 7 170,-1 6 310,-1 7-406,2 4-75,3 4-21,2 1-59,4 1 118,4-3-262,4-3 5,5-5-122,5-6 21,3-6-91,2-4-15,2-4-188,0-8-101,0-5 128,0-8 134,-3-4-38,-4-4-48,-3-1 171,-5-1 21,-4 2 75,-6 1 102,-6 2 314,-6 2-191,-3 2 4,-3 3-181,0 2 6,1 3-54,2 2-70,1 2-95,4 1-203,1 1-102,4 2 11,2 0-694,2 1-817,2 0-1377,2 1-182,0 0 513,0 0 2338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6.3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97.33594"/>
      <inkml:brushProperty name="anchorY" value="-10393.73047"/>
      <inkml:brushProperty name="scaleFactor" value="0.5"/>
    </inkml:brush>
  </inkml:definitions>
  <inkml:trace contextRef="#ctx0" brushRef="#br0">0 1 2338,'0'0'0,"0"0"0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6.7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644.00293"/>
      <inkml:brushProperty name="anchorY" value="-11240.39746"/>
      <inkml:brushProperty name="scaleFactor" value="0.5"/>
    </inkml:brush>
  </inkml:definitions>
  <inkml:trace contextRef="#ctx0" brushRef="#br0">0 284 2338,'0'0'0,"28"2"4292,14 4-2728,0 5 406,-1 4-656,-2 4-135,-5 2-485,-5 2-336,-3 1-54,-5-2 43,-3-1-149,-6-3 42,-4-3-16,-3-3-112,-3-3-42,-1-4 4,-1-1-47,0-3 48,0 0-91,-1-2-272,0-2-75,-3-3 186,-2-4-36,-2-6 15,-1-4 118,2-5 43,0-3-6,3-3-26,1-1 85,2 0-64,4 0 58,6 1-90,3 2 64,3 3-21,2 2 42,2 4-10,0 3 5,3 4 0,0 2 0,2 2 0,1 0-75,2 0-128,0 0-416,2-2-416,2 0-551,-1 0-416,1-1-1212,0-1-384,-6 2 2552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7.0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205.19141"/>
      <inkml:brushProperty name="anchorY" value="-11804.08203"/>
      <inkml:brushProperty name="scaleFactor" value="0.5"/>
    </inkml:brush>
  </inkml:definitions>
  <inkml:trace contextRef="#ctx0" brushRef="#br0">0 1 6630,'0'0'0,"0"0"1057,0 0-598,0 0 1517,0 30-994,4 13 416,3 14-58,7 10 38,7 4-231,5 4-340,5-1-103,5-1-303,1-3-92,-1-6-111,-3-8-214,-3-10 48,-6-8-32,-5-11-75,-7-8-165,-5-8-70,-3-6-517,-3-3-577,-2-3-545,-3-2-693,-6-5 576,-10-4 171,2 0-6406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7.2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340.26367"/>
      <inkml:brushProperty name="anchorY" value="-13443.33105"/>
      <inkml:brushProperty name="scaleFactor" value="0.5"/>
    </inkml:brush>
  </inkml:definitions>
  <inkml:trace contextRef="#ctx0" brushRef="#br0">0 222 6502,'0'0'0,"0"0"3267,0 0-3774,0 0 1601,0 0-875,0 0 166,0 0-76,3-7-170,2-1 123,5-3-49,5 0-175,6-1 52,6-1-100,9 0-17,7-3-224,9-1-240,7-3-433,6-3-538,3-1-1159,3-2-550,-14 5 128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3.8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64.09863"/>
      <inkml:brushProperty name="anchorY" value="-1690.48975"/>
      <inkml:brushProperty name="scaleFactor" value="0.5"/>
    </inkml:brush>
  </inkml:definitions>
  <inkml:trace contextRef="#ctx0" brushRef="#br0">0 40 5349,'0'0'0,"0"0"1505,0 0-821,0 0 1056,0 0-688,0 0-49,6 29-383,3 8 42,3 7-86,0 2-31,1-3 191,1-4-469,-1-4 144,-1-5-96,-1-5-101,-2-6-123,-2-4-11,-2-4 26,-2-4-52,-1-4-60,-1-1 55,0-2-23,-1-1 81,0-1-59,-1-3-53,1-5-59,-2-6-27,-3-5-149,-1-4 112,-2-4-81,0-3 97,1-1 86,2-1-60,2-1 65,0 2-91,2 2 64,2 4 53,2 5-16,2 4-26,1 4 48,2 4-17,0 4 6,0 1 0,1 3 0,1 0 0,1 0 0,1 2-37,0 0 10,0 0-154,1 0-145,1-1-42,1 1-342,1-3-849,2 1-1089,0 0-1777,-3 1-470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7.7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18.58398"/>
      <inkml:brushProperty name="anchorY" value="-14067.95313"/>
      <inkml:brushProperty name="scaleFactor" value="0.5"/>
    </inkml:brush>
  </inkml:definitions>
  <inkml:trace contextRef="#ctx0" brushRef="#br0">275 1 1826,'0'0'0,"0"0"3203,0 0-2093,0 0 935,0 0-1367,0 0-310,0 0 305,-23 6 58,-7 5-64,-5 3 81,-1 4-17,1 2 118,4 1-144,5 1-289,4-2-181,6-2-160,6 0-22,4-4 59,3 0-139,2-1 43,2-3-90,5 0 95,5 1-32,6 0 123,7 0-144,5 1 48,6-1-16,4 2 38,2-1-49,2 3 16,-1 2 70,-2 1-21,-4 3 10,-6 1 74,-5 3-20,-7 2 122,-6 0 43,-6 1 294,-3 1-76,-3-2 7,-7 0-290,-5-2-105,-5-2 9,-5-2-100,-4-1 58,-3-3-96,-4-3 26,-2-2-84,-1-3-204,0-4-170,0-2-156,2-1-687,1-2-647,2 0-1025,3-2-2178,4 0-677,6-1 6986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8.8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599.37695"/>
      <inkml:brushProperty name="anchorY" value="-13958.8584"/>
      <inkml:brushProperty name="scaleFactor" value="0.5"/>
    </inkml:brush>
  </inkml:definitions>
  <inkml:trace contextRef="#ctx0" brushRef="#br0">0 0 5125,'0'0'0,"0"0"865,0 0 672,0 0 444,0 0-497,0 0-539,0 0-257,2 2 12,2 4 90,4 5-192,4 8-11,4 7-149,4 8 69,5 9 117,4 6-261,5 7 11,4 4-123,3 1-166,4 0-37,3-4-42,2-4-1,-1-5-5,0-7 0,-3-6-187,-5-6-133,-6-7-235,-5-6-1074,-6-3-1397,-5-3-3791,-6-3 1419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9.1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124.27734"/>
      <inkml:brushProperty name="anchorY" value="-15564.32031"/>
      <inkml:brushProperty name="scaleFactor" value="0.5"/>
    </inkml:brush>
  </inkml:definitions>
  <inkml:trace contextRef="#ctx0" brushRef="#br0">1 1 7623,'0'0'0,"0"0"2531,0 0-1720,0 0 977,0 0-271,0 0-525,0 0-159,2 12-358,3 2-165,-1-1-64,1-2-49,-2-3-37,-1-3-32,0-2-144,-1-2-74,-1-1-252,0 0-875,0 0-1004,0 1-1089,-1 5-6230,0 1 9834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15.8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993.1875"/>
      <inkml:brushProperty name="anchorY" value="-16491.8418"/>
      <inkml:brushProperty name="scaleFactor" value="0.5"/>
    </inkml:brush>
  </inkml:definitions>
  <inkml:trace contextRef="#ctx0" brushRef="#br0">217 19 1698,'0'0'0,"0"0"1281,0 0-560,0 0 234,0 0-250,0 0-284,0 0 300,0 0 374,0-2-71,0-2-276,0 1-11,0 0 58,0 1-37,0 1 235,0 0-363,0 0-107,0 1-53,0-1-48,-1 1 37,-2 0-315,-3 0-59,-3 2 1,-3 2-60,-4 5 124,-2 4-1,-1 4 193,-1 3-123,0 2-139,1 4 230,1 1-156,0 2-26,4 2-26,4 2-38,3 0 5,3 0-42,2 0-27,2-3 5,3-3 33,3-3-49,4-5 16,1-5-5,3-5-37,0-3 10,2-5-117,2-6-80,1-5 53,0-6-26,0-4 154,-4-4-229,0-2 74,-4-2-26,-3 1 187,-2 0 21,-3 3 5,-2 2 11,-1 3 0,0 4 37,0 4-10,-1 4 42,0 3-85,1 2 102,0 2 4,0 0 76,0 1 21,0-1-150,0 1 11,0-1-48,0 2 43,1 2 58,3 4 22,3 4-112,4 1 37,4 1-53,2-1 47,4-2-52,2-2 15,2-3-5,2-2-75,2-3-16,0-3-149,2-5-262,0-4-496,-1-3-705,-2-1-1639,-1-1-2071,-7 2 1046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16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205.47656"/>
      <inkml:brushProperty name="anchorY" value="-17515.3418"/>
      <inkml:brushProperty name="scaleFactor" value="0.5"/>
    </inkml:brush>
  </inkml:definitions>
  <inkml:trace contextRef="#ctx0" brushRef="#br0">0 0 6022,'0'0'0,"0"0"3107,0 0-3102,0 0 961,0 0 582,0 0-886,12 30 321,7 11-161,6 10 171,5 5-203,3 0 26,3-1-234,2-4 22,1-5-23,-2-4-228,-1-5-198,-1-5-70,-2-5-5,-3-5-91,-5-5 22,-5-4-11,-4-5-37,-4-3-65,-5-2-95,-2-2-204,-3-1-212,-1-1-893,-1 0-405,-1 0-288,0-4-1303,1-6-3711,-1 1 6535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16.7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540.36719"/>
      <inkml:brushProperty name="anchorY" value="-18925.91406"/>
      <inkml:brushProperty name="scaleFactor" value="0.5"/>
    </inkml:brush>
  </inkml:definitions>
  <inkml:trace contextRef="#ctx0" brushRef="#br0">13 16 3587,'0'0'0,"0"0"4453,0 0-3178,0 0 1133,0 0-1153,0 0-273,0 0-326,-3-4-186,-1 0 48,1 0-80,1 1-209,3 5 620,7 6 32,7 10-358,6 7-48,7 9 38,6 7-188,7 6 86,5 4 6,6 1-81,4 1-197,3-3 16,0-1-96,0-4-22,-5-4 0,-4-5-42,-6-4 48,-8-4-91,-7-7 101,-7-5-69,-7-5 21,-6-4-5,-5-4-37,-2-2 10,-2-1-42,-1-1-214,-1 0-166,1 0-752,0 0-368,-1-1-2344,-3 1-3395,0 0 689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18.7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102.30273"/>
      <inkml:brushProperty name="anchorY" value="-20420.29297"/>
      <inkml:brushProperty name="scaleFactor" value="0.5"/>
    </inkml:brush>
  </inkml:definitions>
  <inkml:trace contextRef="#ctx0" brushRef="#br0">304 38 2306,'0'0'0,"0"0"3139,0 0-2055,0 0 437,0 0-362,0 0-401,0 0-86,0-6-42,-1 0 246,0-1-43,-1 1-11,-1 1-22,1 1-330,-2 2 53,-1 1 75,-1 0-411,-2 1-101,-3 3 10,-3 5-70,-4 4 124,-3 5 37,-2 4-155,-1 4 203,-1 4 10,0 3-37,1 3-53,2 1 16,3 2-86,3 0 60,3-1-97,5-1 64,3-2-96,2-1 26,2-4-47,2-2 10,3-5-5,3-2 0,2-6-37,2-4 48,2-4-129,3-3 38,3-5-165,4-7-70,3-7-176,3-7-38,2-4 107,-2-2-304,-2-1 91,-6 3 187,-5 5 122,-5 5 353,-5 5-43,-3 6 229,-2 3 140,-1 2 47,-1 1-32,0 2-53,0 4-208,-2 6-22,-4 6 65,-2 7 42,-2 7 27,-1 4 112,1 5-176,2 1-129,3 0 70,2-3-37,1-4-32,5-5 10,3-6-42,4-5 10,4-6-42,6-6 48,5-2-17,6-5-106,6-6-117,5-5-161,5-7-528,2-5-129,1-4-789,-1-2-2840,-2-2-1229,-9 6 4469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19.29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323.28516"/>
      <inkml:brushProperty name="anchorY" value="-21827.36133"/>
      <inkml:brushProperty name="scaleFactor" value="0.5"/>
    </inkml:brush>
  </inkml:definitions>
  <inkml:trace contextRef="#ctx0" brushRef="#br0">188 1 5765,'0'0'0,"0"0"1986,0 0 38,0 0-1021,0 0-42,0 0-384,0 0-177,-23 14 241,-5 5 15,-3 5 1,1 2-321,4-1-53,5-2-155,7-2-53,5-2 0,5-3-86,2-1 59,5-3-59,3-1 17,5-2-118,6-3 69,4-2-26,5-2-70,4-1-16,3-1 112,2 0-74,0-1 26,0 1 70,-4 0-97,-4 3 108,-5 2-33,-4 2 11,-6 3 37,-5 1-10,-3 2 80,-3 3-22,-2 1 11,-4 2 37,-4-1-122,-2-1 37,-3-2-277,-1-3-375,-1-4-544,-1-3-1676,2-2-2268,2-2 362,3-1 5525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0.3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230.07813"/>
      <inkml:brushProperty name="anchorY" value="-23099.67188"/>
      <inkml:brushProperty name="scaleFactor" value="0.5"/>
    </inkml:brush>
  </inkml:definitions>
  <inkml:trace contextRef="#ctx0" brushRef="#br0">1 473 5605,'0'0'0,"0"0"3428,0 0-2991,10 24 2238,5 12-1271,8 14-235,6 12-128,7 10-166,6 9 198,3 4-373,3 1-188,-2-2-106,-4-6-187,-5-7-43,-9-7 32,-6-10-170,-8-8 10,-5-9 26,-4-8-90,-4-9 27,-1-8-123,-1-5 32,0-5-240,-3-2-273,-4-5-347,-6-7 294,-5-8-346,-5-10-17,-5-12 149,-4-13 241,-3-14 85,-2-12 75,3-7 336,2-1 102,7 2 31,6 7 316,7 7-155,6 7 64,4 5-11,3 4-75,5 4 22,5 3-123,4 3 145,5 5-87,4 4-84,3 2 63,3 4-101,2 3 139,-1 6-43,0 7-59,-3 5 284,0 7-87,-2 9 226,-2 9-92,-3 9-187,-4 7 22,-4 5-59,-6 4-69,-2-1 16,-2 0 64,-5-4-22,-4-3-64,-4-3 59,-3-4-133,-3-3 37,-4-3-16,-1-4-37,-1-3-102,1-2 102,3-3-1,3-1 1,3-3-33,4 0-26,4 0 80,3-1-138,1 0 4,1 0-42,4 0 5,5 0 144,5 0 33,5-3-76,5-5 70,3-4-58,4-7-209,1-7 208,2-5-187,0-6 91,0-5-288,-3-3 417,-3-2-60,-4-1 65,-3 0-113,-4 0 1,-4 3-81,-5 2 204,-3 5 10,-2 7 80,-5 6-48,-3 7 96,-2 7 123,-2 4 341,-2 5-496,-3 8-53,-1 8 5,-2 10 80,0 8 6,1 8 116,3 7-100,3 4-1,4 3 1,4 0-81,7-3-53,5-4 11,7-6-11,4-9-75,3-9-315,3-8-250,6-7-663,4-10-1264,7-9-3396,-6-3 1190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0.8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6882.34766"/>
      <inkml:brushProperty name="anchorY" value="-24004.46484"/>
      <inkml:brushProperty name="scaleFactor" value="0.5"/>
    </inkml:brush>
  </inkml:definitions>
  <inkml:trace contextRef="#ctx0" brushRef="#br0">144 1 7015,'0'0'0,"0"0"1313,0 0-747,0 0 587,0 0-288,0 0 112,0 0-209,7 18-90,2 8 16,3 6-133,1 2-6,-1-1-304,-1-3 5,-2-6 16,-2-5-133,-1-7-149,-3-5 74,-1-4 37,-2-2 59,1-4-48,-2-5-128,1-5-37,-3-6 37,-3-5-22,-4-4-31,-4-3 10,-3 1-42,-2 3 85,-1 4 11,2 7 37,1 6 219,2 4-134,0 5-133,1 7 80,0 6-75,1 7 54,0 5 96,3 6-27,2 3 53,2 3-10,3 2-69,3 0 20,6-1-9,5-3-39,5-4-26,6-3-32,3-6 80,5-5-101,3-6 32,5-4-86,5-6-53,5-9-102,3-8-277,4-7-454,1-8-752,0-5-951,-5-3-1297,-5-3-855,-11 8 2612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5.3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05.66699"/>
      <inkml:brushProperty name="anchorY" value="-2497.40454"/>
      <inkml:brushProperty name="scaleFactor" value="0.5"/>
    </inkml:brush>
  </inkml:definitions>
  <inkml:trace contextRef="#ctx0" brushRef="#br0">390 34 5381,'0'0'0,"0"0"3171,0 0-2504,0 0 1277,0 0-968,0 0-314,0 0-400,-3-5-123,0-1 320,-1 0 288,0 0 6,-1 2 0,-1 1-203,-2 1-129,-3 1-164,-2 2-87,-3 5-106,-4 5-21,-3 7-5,-1 5-6,-2 6 186,-1 5-52,0 5 63,1 3 28,1 3-44,1 1 17,2 3-6,3 1-112,2 2 32,3 0-16,4 1-149,3-1 80,3-3 5,2 0-5,5-3-70,5-2 59,5-4-59,7-4 17,6-3-44,5-3 49,5-6-203,2-4 58,3-5 11,1-6-85,2-4-85,0-4-92,-2-7-207,-2-5 10,-4-6-208,-5-4 272,-6-2 21,-6-1 76,-6 0 106,-5 1 315,-5 0-43,-4 0 38,-6 2 117,-6 2 43,-4 1-6,-2 2 123,-1 1 6,-2 2-257,0 1 118,-1 1 64,1 3 123,0 2-289,0 2 283,3 2-277,2 1 42,2 0-90,2 2 16,3-1-11,4 0-38,2 1 49,2-1-16,1 0-70,1 0 22,1 0-86,0-1-91,1-1 59,3-3 123,5-1-149,6-3 90,6-3-101,5-4 138,5-3-154,6-2 48,2-1-53,3-2 197,2-1-97,0 1 76,-2 2 21,-3 1-230,-2 4-42,-7 3 149,-6 3 16,-7 3 75,-7 3 64,-5 2 27,-3 2 75,-2 0 20,-2 2 1,0-1-32,-1 1-27,1-1-69,1 0-134,-1 0-5,1 0-49,0-1-31,-2-1-256,0 0-492,-1 0-960,-1-1-332,0 2-442,0 0-177,1 0 934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1.2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207.35742"/>
      <inkml:brushProperty name="anchorY" value="-25031.40625"/>
      <inkml:brushProperty name="scaleFactor" value="0.5"/>
    </inkml:brush>
  </inkml:definitions>
  <inkml:trace contextRef="#ctx0" brushRef="#br0">1 0 128,'0'0'0,"0"0"2370,0 0-2167,0 0 1479,0 0-257,0 0 113,0 0-17,0 21-277,3 6 80,2 5-6,2 2-84,3 1-199,2 0 92,2-1-343,1-2-282,1-3 101,1-3-400,-3-5-85,-1-4-70,-3-5-6,-2-4-47,-3-4-102,-2-2-197,-2-2-625,0-3-923,-2-3-946,0-6-3223,-1 1-614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1.4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204.51172"/>
      <inkml:brushProperty name="anchorY" value="-26214.88672"/>
      <inkml:brushProperty name="scaleFactor" value="0.5"/>
    </inkml:brush>
  </inkml:definitions>
  <inkml:trace contextRef="#ctx0" brushRef="#br0">0 16 6086,'0'0'0,"0"0"5605,0 0-5754,0 0 2092,0 0-1810,0 0-213,0-2 176,3-1-154,2 0 31,3 0-267,5 1-37,4 1-416,7-1-497,6 4-1532,7 4-2007,-4 1 1569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2.0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220.91797"/>
      <inkml:brushProperty name="anchorY" value="-27060.30859"/>
      <inkml:brushProperty name="scaleFactor" value="0.5"/>
    </inkml:brush>
  </inkml:definitions>
  <inkml:trace contextRef="#ctx0" brushRef="#br0">173 75 4324,'0'0'0,"0"0"1506,0 0 933,0 0-789,0 0-278,0 0-326,0 0-37,-4-3 299,-2-1-705,-4 0-42,-2 4-273,-3 4 112,-1 6 129,-1 6 69,0 4-305,-1 5-47,3 2-1,1 3-95,3 3 170,3 0-202,3 2-49,2-1 48,2-2-100,2-2 25,4-4-10,2-4 38,4-6-86,0-5-48,0-4-27,2-4-75,1-7-95,1-6 170,1-6-133,-1-7-32,-1-6-27,-2-4 224,-1-2 5,-3-1-63,-2 3 144,-2 4-81,0 6 65,-2 7 21,0 5-5,-2 6 117,1 2-32,-1 3-59,2 0-15,1 3-1,4 1 70,3 3-59,7 2-16,5 1 5,5 1-42,3-1 10,5-3-79,1-2 20,2-1-159,1-5-257,-1-6-758,-3-6-854,-2-6 144,-3-6-848,-5-3-252,-5-5 513,-5-4 96,-5-6 1292,-5 7 977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2.3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6.21484"/>
      <inkml:brushProperty name="anchorY" value="-27831.67773"/>
      <inkml:brushProperty name="scaleFactor" value="0.5"/>
    </inkml:brush>
  </inkml:definitions>
  <inkml:trace contextRef="#ctx0" brushRef="#br0">34 1 3427,'0'0'0,"0"0"2531,0 0-599,0 0 171,0 0-1467,0 0-17,0 0-80,-11 22-96,0 13 273,2 15-156,6 14 321,9 9-272,7 5 52,7 1-314,6-2-218,4-7-33,4-5 16,0-10-134,0-8 1,-1-9-118,-4-10-533,-2-10-193,-4-8-1142,-1-5-1698,-2-5-833,-4-2 182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2.7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36"/>
      <inkml:brushProperty name="anchorY" value="-29490.2793"/>
      <inkml:brushProperty name="scaleFactor" value="0.5"/>
    </inkml:brush>
  </inkml:definitions>
  <inkml:trace contextRef="#ctx0" brushRef="#br0">1 281 3716,'0'0'0,"0"0"4836,0 0-4857,0 0 1126,0 0 91,0 0-316,0 0-212,10 23-289,4 6 21,4 4-304,1-2 70,0-4-150,0-6 32,0-8-16,0-5-38,2-6-175,2-7-139,4-9-348,1-9-853,-1-7-161,-3-8-138,-5-8 912,-6-4 316,-5-5 111,-4 1 529,-2 4 780,-2 9 1457,-1 10-678,0 11 293,0 10-971,0 15-38,1 16 439,0 17-145,4 18-390,1 15 22,3 13-32,3 11-17,5 8-522,4 4 74,2-1-202,2-3-118,-1-8 21,-3-9-96,-5-11 59,-5-10-245,-4-10-230,-3-9-993,-2-4-1687,-6-3-1874,0-10-5455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3.9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090.34375"/>
      <inkml:brushProperty name="anchorY" value="-31378.21484"/>
      <inkml:brushProperty name="scaleFactor" value="0.5"/>
    </inkml:brush>
  </inkml:definitions>
  <inkml:trace contextRef="#ctx0" brushRef="#br0">485 0 320,'0'0'0,"0"0"4420,0 0-4446,0 0 2764,0 0-1211,0 0-1126,0 0 186,-25 6 43,-6 4 480,-7 6-58,0 5-278,2 3-43,1 4-229,2 1 5,1 2-21,3 0-6,2-1-111,4-2-81,3-4-283,5-3 107,5-2-90,3-4-22,3-2 5,3-1-42,1-2 47,4-1-15,6-1-32,5-1 10,6-2 32,7-2-122,7 0 112,5-1-38,2 1 11,2 3-75,0 2 96,-4 4-31,-5 3 10,-5 5 37,-8 3-10,-6 4 117,-7 2 43,-5 3-6,-5 0 273,-7 2-150,-6-1 246,-7-1-289,-7-2-20,-6-2-76,-6-4-69,-4-4-64,-2-5-27,-1-6-186,0-3-27,3-5-454,2-4-369,7-6-858,6-5-177,9-5-2344,8-4-1334,5 3 3961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4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59.89063"/>
      <inkml:brushProperty name="anchorY" value="-31286.69922"/>
      <inkml:brushProperty name="scaleFactor" value="0.5"/>
    </inkml:brush>
  </inkml:definitions>
  <inkml:trace contextRef="#ctx0" brushRef="#br0">88 31 9417,'0'0'0,"0"0"1826,0 0-150,0 0-107,0 0-1174,0 0-16,0 0-74,-15 17 287,-2 8-170,-2 10-192,4 6-49,3 2 70,4 2-150,6-2 81,8-3-65,6-5-133,7-7 38,6-7-22,5-7-112,4-6-43,2-9-219,2-9 203,-1-10-149,-2-7-32,-6-5-27,-7-4 261,-8-2-79,-5-1 223,-11 1 97,-10 2-91,-10 1 118,-8 5-108,-5 3-42,0 6 11,1 5-11,4 6-187,3 4-171,6 3-634,5 2-1037,5 2-1548,3 0-1863,3 0 2467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4.8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883.41016"/>
      <inkml:brushProperty name="anchorY" value="-30412.35742"/>
      <inkml:brushProperty name="scaleFactor" value="0.5"/>
    </inkml:brush>
  </inkml:definitions>
  <inkml:trace contextRef="#ctx0" brushRef="#br0">182 77 6406,'0'0'0,"0"0"1762,0 0-1084,0 0 683,0 0-448,0 0-491,0 0-155,4 7-150,-1 1 75,1-1 182,-1 0 96,-1-3 63,0-1-73,-2-2-455,1-2 54,-1-4-123,-1-4 85,-3-4-181,-3-2 165,-4-2-90,-3 1 101,-2 1 85,0 5 166,-1 2 75,1 4 31,0 7-293,0 8 166,1 10 197,0 10-139,2 8 358,3 7-96,2 3-294,3 2-53,5-1 144,5-4-288,4-5 11,7-8-86,3-7 10,1-8-85,3-7-165,0-5-256,3-6-316,3-8 252,4-6-519,2-7-602,3-5-1378,1-4-2434,-8 3 870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5.4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895.50391"/>
      <inkml:brushProperty name="anchorY" value="-31539.57617"/>
      <inkml:brushProperty name="scaleFactor" value="0.5"/>
    </inkml:brush>
  </inkml:definitions>
  <inkml:trace contextRef="#ctx0" brushRef="#br0">194 0 3844,'0'0'0,"0"0"1441,0 0 1271,0 0-1223,0 0-544,0 0-32,0 0-48,0 0 74,4 26-399,0 5 159,3 6-437,0-1-38,1-4-48,0-6-85,-2-7-22,-1-6-74,-1-6 15,-2-3-84,-2-3 58,1-1-59,-1-2-21,-1-2-219,0-2 21,-4-5-21,-4-2 182,-4-2 95,-4-1-15,-4 0-16,1 3 85,1 3 85,1 3 278,2 4-256,0 6-128,-1 10 111,1 7 60,-1 9 127,2 8 49,3 6 112,3 5 53,4 3-155,2-1 129,5-3-268,5-5 38,5-6-96,5-7-134,3-6-5,4-8-10,2-5-81,3-6-165,2-5-145,1-9-309,3-7-266,2-6-178,0-7-1291,1-3-3469,-3-2-144,-7 5 7263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5.9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957.34766"/>
      <inkml:brushProperty name="anchorY" value="-32823.20313"/>
      <inkml:brushProperty name="scaleFactor" value="0.5"/>
    </inkml:brush>
  </inkml:definitions>
  <inkml:trace contextRef="#ctx0" brushRef="#br0">1 476 7207,'0'0'0,"0"0"1729,0 0-1344,0 0-65,0 0 161,0 0 431,0 0-276,8-7 122,3-4-358,3-4-90,5-4-182,2-4-85,1-2-33,1-4-4,0-3-81,-1 0 21,-2-1-122,-4 0 32,-4 2-128,-5 0 181,-3 1 91,-5 1 16,-7 3 160,-4 2-224,-5 5 150,0 6 213,-1 4 122,0 5 23,-1 7-471,0 8 256,0 10 86,0 9-74,2 8 298,3 8 32,4 6-443,3 3 593,4 1-641,4-2 342,6-4-331,6-5 122,6-7-229,3-8 21,4-6-15,4-6-6,1-7-112,3-5-118,2-4-346,2-6-102,1-7-748,3-7-672,-1-6-1767,0-4-1559,-9 3 2424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6.6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43.53564"/>
      <inkml:brushProperty name="anchorY" value="-3674.42578"/>
      <inkml:brushProperty name="scaleFactor" value="0.5"/>
    </inkml:brush>
  </inkml:definitions>
  <inkml:trace contextRef="#ctx0" brushRef="#br0">161 48 2210,'0'0'0,"0"0"961,0 0-262,0 0-261,0 0-128,0 0-145,0 0 129,0 0 133,-2-5 336,0-1 444,-1 0 90,0-1 171,-1 1-240,1 1-251,-2 0-235,2 2-150,-1 1 49,1 0 0,0 2-81,-1 0-160,-2 0-255,-3 4-92,-3 5 75,-2 5-42,-2 7-28,1 6 199,1 4-97,2 4 75,3 3 96,2 1-214,3 0-5,1-1 32,2-2-170,3-3 47,3-4-21,4-3 0,3-4-37,5-4-102,2-3 27,5-5-17,2-4-73,2-3-241,1-3-49,0-6 71,0-5-1,-1-6 150,-3-6-262,-2-4 235,-3-2-37,-4-2 159,-4 0 113,-5-1 54,-3 1-1,-3 2 123,-3 0 43,-6 2-155,-3 1 91,-5 1-107,-3 1-11,-3 2-187,-3 2-138,0 2-422,1 4 288,2 4-266,4 3-1015,2 3-310,2 3-470,1 7-469,3 0 1089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6.5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0.44922"/>
      <inkml:brushProperty name="anchorY" value="-33674.62891"/>
      <inkml:brushProperty name="scaleFactor" value="0.5"/>
    </inkml:brush>
  </inkml:definitions>
  <inkml:trace contextRef="#ctx0" brushRef="#br0">3 141 352,'0'0'0,"0"0"5638,0 0-4261,0 0 470,0 0-1068,0 0 796,-1 26-261,2 12-508,3 10 176,1 6-85,2-1-411,0-3-33,0-6-164,-1-7-55,-2-7-111,-1-9-53,-1-7-70,-2-6 10,0-5-10,0-2-112,0-5-229,-2-5-54,-2-8 31,-3-9 124,0-8 112,-1-9-208,1-7 0,1-4 69,2 0-32,2 3 160,4 5-43,4 5 134,5 6 43,4 6-6,2 6 11,2 6 112,-1 4 43,0 3-5,-2 4 10,-2 2-75,-4 3 22,-2 0-11,-3 1-37,-2 1 10,-1 0 70,-2 2 128,0 5 5,-1 5-138,1 5 85,-1 5-145,-2 3-36,1 3 116,-1 2-4,1 2-70,0-1-48,1 0 48,1-2 16,5-2-5,5-3-32,6-4-27,6-3 80,6-5-102,5-5 108,4-3-145,4-6 81,0-6-65,0-7-21,-2-5-107,-4-4 102,-5-2-337,-5-1 321,-6 1-107,-7 2-6,-4 3-64,-5 2-245,-1 3-309,-5 2-567,-4 1-1030,-3 4-1217,-3 3-1169,1 2 2439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7.3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655.54688"/>
      <inkml:brushProperty name="anchorY" value="-34520.75"/>
      <inkml:brushProperty name="scaleFactor" value="0.5"/>
    </inkml:brush>
  </inkml:definitions>
  <inkml:trace contextRef="#ctx0" brushRef="#br0">6 1 6278,'0'0'0,"0"0"801,0 0 298,0 0 1448,0 0-1592,0 0-111,0 0-428,-2 1 481,-1 6-5,3 8-364,3 9 59,5 8 417,5 8-625,3 7 240,3 5-416,1 1 27,1-1-102,-1-3-64,-2-7-27,-1-8-37,-4-8 6,-4-8-44,-2-7-26,-3-5-144,-2-5-187,-2-1-593,0-2-336,-2-6-587,-5-4-374,-7-7-138,-6-5-1138,-9-5-1724,3 3 6059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7.6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589.14844"/>
      <inkml:brushProperty name="anchorY" value="-35757.38281"/>
      <inkml:brushProperty name="scaleFactor" value="0.5"/>
    </inkml:brush>
  </inkml:definitions>
  <inkml:trace contextRef="#ctx0" brushRef="#br0">47 557 4773,'0'0'0,"0"0"2658,0 0-1905,0 0 1291,0 0-597,0 0-1169,0 0-92,-14 12 167,-1 2 58,3 1 128,6-1-277,7-14-244,-1 1-1,0 0 1,0-1 0,0 1 0,0-1 0,1 1 0,-1-1 0,0 1 0,0 0-1,0-1 1,1 1 0,-1-1 0,0 1 0,1-1 0,-1 1 0,0-1 0,1 0 0,-1 1-1,0-1 1,1 1-18,17 6 545,12-4 159,13-8-479,11-11-103,12-11-100,9-11-44,7-11-42,6-8-69,2-4 90,-2-3 6,-7 1-75,-9 3 64,-12 6 53,-12 9-16,-15 9 161,-11 10 143,-10 9 530,-7 7-23,-4 6-212,-2 4-284,-1 1-304,-1 1 16,1-1-417,1 1-570,0-1-1357,0 2-1798,0 3-7191,0 0 14007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8.4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9349.58594"/>
      <inkml:brushProperty name="anchorY" value="-36070.96094"/>
      <inkml:brushProperty name="scaleFactor" value="0.5"/>
    </inkml:brush>
  </inkml:definitions>
  <inkml:trace contextRef="#ctx0" brushRef="#br0">0 627 6502,'0'0'0,"0"0"1185,0 0 636,0 0-444,0 0-357,31-22-300,14-11-367,16-10 95,13-10 193,11-5-257,4-3-170,3-1-177,-5 4-10,-6 4-59,-11 7-219,-11 7-166,-13 7-303,-13 9-535,-12 7-923,-9 6-11,-7 5-533,-5 3-17,-1 2 604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8.8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085.95313"/>
      <inkml:brushProperty name="anchorY" value="-36291.29688"/>
      <inkml:brushProperty name="scaleFactor" value="0.5"/>
    </inkml:brush>
  </inkml:definitions>
  <inkml:trace contextRef="#ctx0" brushRef="#br0">1 0 4740,'0'0'0,"0"0"1666,0 0-860,0 0 1591,9 24-358,9 14-821,7 15-1,8 14 133,5 11-170,3 8-139,4 4-294,0 1 33,0-2-262,-2-4-129,-3-6-277,-5-8 59,-5-7-43,-5-11-149,-5-11 80,-4-9-70,-4-11-58,-5-9-172,-2-6-479,-2-5-663,-2-2-784,0-6-1303,0-8-2781,2-9 256,0 0 6779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9.5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476.36719"/>
      <inkml:brushProperty name="anchorY" value="-38159.23438"/>
      <inkml:brushProperty name="scaleFactor" value="0.5"/>
    </inkml:brush>
  </inkml:definitions>
  <inkml:trace contextRef="#ctx0" brushRef="#br0">1 1 11467,'0'0'0,"0"0"1697,0 0-1606,0 0 571,0 0 112,10 33-427,6 17 337,6 14 84,5 9 49,2 3-144,1 0 127,-1-6-415,-3-7 42,-3-11-256,-4-10-97,-4-13-26,-4-10-48,-2-8 6,-4-6-81,-2-5-16,-1-5-74,-1-6-59,-1-9 47,-1-9 92,1-9-139,0-8-550,2-4 229,2-1 268,3 6 15,2 8 209,0 9-38,0 10 102,0 8 53,2 7 288,4 9 187,6 9-181,5 6-257,6 5 1,3 2-102,2-2 10,0-2-10,-1-6-37,-2-5 10,-3-6-5,-3-4-37,-4-10 48,-2-8-129,-1-8 75,-2-8-26,-3-6 5,-3-6-150,-4-2 43,-3-2-245,-2 1 363,-6 4 69,-4 6-11,-5 8 64,-1 9 102,-2 6-27,0 7 278,0 10-337,0 10 150,1 10-11,2 10-42,3 5 53,2 6 58,5 0-15,5 0-177,6-3 17,6-5-54,5-7 5,5-6 32,4-8-85,3-7-160,5-7-144,4-9-11,4-9-726,3-7-812,2-6-821,1-4-4229,-9 5 1293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29.8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459.60938"/>
      <inkml:brushProperty name="anchorY" value="-39300.47656"/>
      <inkml:brushProperty name="scaleFactor" value="0.5"/>
    </inkml:brush>
  </inkml:definitions>
  <inkml:trace contextRef="#ctx0" brushRef="#br0">0 1 6086,'0'0'0,"0"0"5765,0 0-6614,0 0 2750,0 0-332,2 33-496,5 15-181,5 14 512,4 10-523,6 3-214,1 1 59,4-3-539,1-6 101,-1-8-58,-1-8-268,-3-10 76,-4-12-76,-6-9-138,-4-9-262,-4-6-645,-3-4-140,-2-5-613,0-6-470,-1-7-700,-2-9-3822,1 3 3262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0.4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560.94922"/>
      <inkml:brushProperty name="anchorY" value="-40789.78125"/>
      <inkml:brushProperty name="scaleFactor" value="0.5"/>
    </inkml:brush>
  </inkml:definitions>
  <inkml:trace contextRef="#ctx0" brushRef="#br0">1 227 9577,'0'0'0,"0"0"0,0 0 641,0 0-492,7-14-5,7-4-58,6-4 15,7-3 33,5-1-49,5 2-58,6 1 15,4 2 28,5 4 63,3 2 358,-1 5-245,-1 3 58,-4 3-122,-6 3 26,-6 4 134,-6 5-6,-6 4-101,-5 5 149,-5 4 214,-4 2-358,-2 3-138,-3 1 31,-1 1-74,-3 1 10,0 0-42,-1 0 160,-1-1-160,0 1-22,-1-3 43,1-1-59,0-1 54,0-3-54,-1-2 17,1-2-6,2 0 37,1-1-10,6-1 42,5-1-10,5-1 42,6-1 27,6-3-154,4-3 159,4-2-15,1-2-145,-1-1 86,0-1-70,-3-3 16,-2-3-5,-3-2 0,-4-1-37,-4-1-102,-3 0 139,-3 1-235,-4 2-42,-4 0-369,-3 3-171,-2 1-16,-3 2-101,0 0-620,-2 1-464,2 0-1142,2-1 1756,2-1-865,0 1 513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1.1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632.83594"/>
      <inkml:brushProperty name="anchorY" value="-41877.72656"/>
      <inkml:brushProperty name="scaleFactor" value="0.5"/>
    </inkml:brush>
  </inkml:definitions>
  <inkml:trace contextRef="#ctx0" brushRef="#br0">190 3 3619,'0'0'0,"0"0"4453,0 0-3850,0 0 2296,0 0-1714,0 0-491,0 0 213,-13-3-672,-4 3 459,-4 4-422,-2 3 230,0 6 342,2 6-327,1 5-100,2 6-230,4 4-32,4 3-91,4 2 85,3 1-106,5-3 106,7-1-106,5-5 69,5-4-96,3-6-11,1-7 38,0-4-54,1-5-58,0-5-22,-1-7-37,1-6 43,-1-7-17,-1-6-293,-2-4-64,-2-4 37,-5-4 43,-3 0-128,-4-2 80,-3 2 160,-2 4 177,-1 4 74,-1 8 112,-1 6 21,0 7 43,0 4 145,0 4-39,1 1 97,0 1-96,1 2-80,-1 3-16,1 4 32,1 5 133,3 5-224,2 4 113,2 4-188,3 1 86,2-1-107,3-2 26,0-3 65,1-4-134,1-6 6,-2-4-43,0-4 5,0-3-117,-1-2-230,1-4-576,1-5-416,-1-4-791,1-4-1852,-1-2-2275,-3 1 4005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2.0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8869.80859"/>
      <inkml:brushProperty name="anchorY" value="-42930.12891"/>
      <inkml:brushProperty name="scaleFactor" value="0.5"/>
    </inkml:brush>
  </inkml:definitions>
  <inkml:trace contextRef="#ctx0" brushRef="#br0">1 556 9257,'0'0'0,"0"0"672,0 0-634,0 0 330,0 0 951,0 0-214,0 0-390,15 20 497,7 6-694,6 5 122,2 3 60,1-2-305,-2-3-96,-2-5-171,-2-5-48,-2-5-80,-3-6 123,-3-3-81,-2-4-10,-2-2-32,-2-5-32,-3-3 43,-2-5-16,-3-4-70,-1-3-16,-2-3 113,0-4-113,-4-5 37,-3-4-10,-4-3 0,-3-4-75,-2-1 59,0 4 91,0 3 10,2 6 118,2 7-64,2 5-48,3 6 15,2 4 28,2 4-86,2 2 26,0 3-10,1 1 0,0 0-37,0 1 10,1-1-5,-1 1-37,0-1 85,4 1-27,3-1 11,6 0 0,7 0 0,5 0 38,6-1-49,7-3 16,5-3-5,3-4 0,0-3 0,-1-3 0,-4-2 0,-3-3 0,-7 1 0,-7-1-37,-7 0 10,-5 2-5,-5-1 38,-4 1-12,-1 2 6,-3 3 0,-1 1-75,-4 4 97,-2 3-70,-2 3 58,-2 2-15,-2 4 5,-2 6 37,-1 6 65,0 7 21,0 9 37,2 6 69,3 7-52,3 5 207,3 3-245,5 1 154,5-2-159,6-3 5,5-5-81,4-7-20,3-7 36,2-7-52,-1-6-22,0-7-32,0-3-70,-1-4-133,0-5-192,-2-6-293,2-6-497,-1-6-748,0-4-731,-2-5-2108,-4-4-385,-4 5 4009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7.3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55.37256"/>
      <inkml:brushProperty name="anchorY" value="-2792.36572"/>
      <inkml:brushProperty name="scaleFactor" value="0.5"/>
    </inkml:brush>
  </inkml:definitions>
  <inkml:trace contextRef="#ctx0" brushRef="#br0">5 341 3427,'0'0'0,"0"0"2531,0 0-1869,0 0 1094,0 0-1062,0 0-336,0 0-257,4-7 86,3-4 267,2-2 250,2-1 65,2-1 16,0 0-171,1 1-59,0 1 118,0-1-423,-2 2 12,1-2-134,0 0-58,0-2-33,-1 0 0,0-1-5,-2 0-37,-1 0 10,-1 0 33,-2 2-12,-2 1 44,-2 2-49,-1 2 54,0 1-16,-4 1 5,-1 2-75,-2 1 22,-3 2 63,-2 1-95,-3 2 32,-1 3-11,-3 5 0,-1 6 0,-1 6 0,-1 4 74,1 5 17,0 3 112,5 3 85,3 2-128,5-1-101,2-1 27,4-2-22,5-1 37,4-4-10,6-4-107,3-3 32,3-4-16,4-4 0,3-4 0,4-3-75,3-3 22,2-1-49,3-2-250,-1-1-267,1-4-17,-1-3-736,-1-3-1153,-1-3-1286,-2-3-1688,-9 2 4405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2.5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572.21094"/>
      <inkml:brushProperty name="anchorY" value="-43603.35938"/>
      <inkml:brushProperty name="scaleFactor" value="0.5"/>
    </inkml:brush>
  </inkml:definitions>
  <inkml:trace contextRef="#ctx0" brushRef="#br0">1 99 1377,'0'0'0,"0"0"7656,0 0-8447,0 0 2564,0 0 469,0 0-694,4 24-139,5 13-725,4 12 469,2 7-203,2 2-368,1-1-32,-1-4-91,0-6-262,-2-10 28,-4-8-177,-2-9-38,-4-9 1,-2-5-11,-2-4 0,-1-3-149,0-3-33,-2-7-186,-2-8 117,-4-11 27,-2-10-49,-1-10-52,-1-8-22,1-5-75,2-2 16,2 4-122,3 7 255,2 9 108,5 11 90,4 11 70,3 8 69,1 7 288,3 5-74,1 5 378,2 8-132,3 7-241,4 8-32,2 6 26,2 4-26,1 2-182,1 0-58,-2-4 5,-4-4-16,-2-6-75,-5-7-15,-5-6-225,-2-4-203,-3-4-1041,0-4 11,3-7 144,3-5-1970,2-5-1153,5-6 187,-3 3 3502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3.0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929.48438"/>
      <inkml:brushProperty name="anchorY" value="-44574.32422"/>
      <inkml:brushProperty name="scaleFactor" value="0.5"/>
    </inkml:brush>
  </inkml:definitions>
  <inkml:trace contextRef="#ctx0" brushRef="#br0">163 20 609,'0'0'0,"0"0"3363,0 0-1831,0 0 1682,0 0-817,0 0-855,0 0-207,-9-9-353,-3 2-758,-4 3 476,-4 7 63,-1 6-181,1 6-219,1 2-85,3 3-113,3-1-26,5 0-155,3-2 37,2-1-21,3-2 0,0-1-37,3-1 48,4 0-92,7-1 65,5 0-21,6 0 42,5 2-10,4 0 5,3 1 0,2 1-37,0 1 47,-2 2 22,-4-1-42,-5 2 15,-5-1 32,-6 0-47,-6 1 52,-5-1 23,-3 0 68,-3-1-16,-4 0-26,-3-2-64,-5 0 53,-2-3-59,-2-2-21,-1-3 6,0-3-118,-2-2-81,-2-1-581,-3-1-331,0-3-993,-2-3-592,2-3-1933,3-4-2194,6 1 7607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3.6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064.91406"/>
      <inkml:brushProperty name="anchorY" value="-44199.35938"/>
      <inkml:brushProperty name="scaleFactor" value="0.5"/>
    </inkml:brush>
  </inkml:definitions>
  <inkml:trace contextRef="#ctx0" brushRef="#br0">0 1 7399,'0'0'0,"0"0"1473,0 0-485,0 0 512,0 0 48,0 0-496,6 32-353,4 15 118,4 14-160,3 11 26,2 5-48,1 2 161,0-2-348,2-2-42,0-6-75,-1-7-187,-1-7 5,-1-8-127,-1-8 26,-3-9-54,-3-7-63,-2-7 53,-3-6-134,-2-4-223,-2-4-92,0-2-554,0 1-1058,-1 0-186,2 3-1613,1 2-3277,0 1 5492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34.1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213.24609"/>
      <inkml:brushProperty name="anchorY" value="-45943.78906"/>
      <inkml:brushProperty name="scaleFactor" value="0.5"/>
    </inkml:brush>
  </inkml:definitions>
  <inkml:trace contextRef="#ctx0" brushRef="#br0">60 61 769,'0'0'0,"0"0"2594,0 0-1120,0 0 357,0 0-1143,0 0 545,0 0-176,-5-10 251,-1-1 203,-1 1-715,0 0 4,2 3 81,1 2 48,2 2-16,-2 2-582,1 5-278,0 3 43,0 4-26,0 2-49,2 0 16,0 1-42,0-3 10,1-2-5,0-2-74,1-3-92,0-2-239,3-1-167,2-2-10,1-3 428,0-3-396,1-3 251,-2-2 192,-1 0-208,-2 0 304,-1 1-10,-3 3 160,-1 2-182,-4 1-10,0 1-412,-2 2-266,0-1-550,0 2-1079,-1 0-2284,2 0-154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59.90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2 162 3107,'0'0'1158,"0"0"-394,0 0-204,0 0 33,0 0-6,0-7-74,-1-6-1314,0-3 6224,8 33-2011,81 259-498,-86-271-2876,13 40 247,2 0 0,1-2 0,3 0 0,2-2 0,13 19-285,-19-36 86,29 45 165,-46-69-249,0 0 1,0 0 0,0 0-1,0 0 1,0 0 0,0-1-1,0 1 1,0 0 0,0 0-1,0 0 1,0 0 0,0 0-1,0 0 1,0 0 0,0 0-1,0 0 1,0 0 0,0 0-1,0-1 1,0 1-1,0 0 1,0 0 0,1 0-1,-1 0 1,0 0 0,0 0-1,0 0 1,0 0 0,0 0-1,0 0 1,0 0 0,0 0-1,0 0 1,0 0 0,0 0-1,0 0 1,0 0 0,0 0-1,1 0 1,-1 0 0,0 0-1,0 0 1,0 0 0,0 0-1,0 0 1,0 0 0,0 0-1,0 0 1,0 0 0,0 0-1,1 0 1,-1 0 0,0 0-1,0 0 1,0 0 0,0 0-1,0 0 1,0 0 0,0 0-1,0 0 1,0 0 0,0 0-1,0 0 1,0 0 0,0 0-1,0 0 1,0 0 0,0 1-1,1-1 1,-1 0-3,1-7 102,-2 1-121,0-1-1,0 1 1,-1 0 0,0-1-1,0 1 1,-1 0 0,1 0-1,-1 1 1,0-1 0,-1 0-1,0 1 1,0-2 19,-16-25-104,-33-77-436,4-2 1,-26-93 539,69 181-112,0 0 0,1-1 0,2 1 0,0-1 0,2 0 0,0 0-1,1 0 1,3-7 112,-3 29-7,0 1 0,0 0 0,0 0 0,1-1 0,-1 1 0,1 0 0,-1 0 0,1 0 0,-1 0 0,1 0 0,-1 0 0,1 0 0,0 0 0,0 0 0,-1 0 0,1 0 0,0 0 0,0 0 0,0 0 0,0 1 0,0-1 0,1 0 7,0 0-10,1 0 0,0 0-1,0 0 1,-1 0 0,1 1 0,0-1 0,0 1 0,0-1 0,-1 1 0,2 0 10,2 0-3,0 1 1,0-1 0,0 1 0,-1 0 0,1 1 0,0 0-1,-1-1 1,1 2 0,-1-1 0,3 2 2,6 6 44,0 1 0,0 0 0,-1 2 0,0-1 0,9 14-44,17 24 276,-2 2-276,-19-27 64,37 54 41,6 10 143,24 21-248,-72-93-4,-11-13 2,1-1 0,-1 1-1,1-1 1,0 1 0,0-1-1,1 0 1,-1 0 0,1 0-1,-1 0 1,3 0 2,-5-4-12,-1 0 1,1 0-1,-1 0 0,1 0 0,-1 0 1,0 0-1,1 0 0,-1 0 1,0 0-1,0-1 0,0 1 0,0 0 1,0 0-1,0 0 0,0 0 1,0 0-1,0-1 12,0 0-36,-1-17-188,-1 0-1,-1 0 1,-2-10 224,-4-16-389,-3-35-413,-2-1-569,4-2-1,1-56 1372,19 150 96,63 99 1126,45 65-405,-93-141-600,16 17-217,-33-42 7,1 0 0,0 0 0,0-1 1,1-1-1,0 0 0,0 0 0,7 3-7,-13-8-134,1 1 0,0-1 0,0-1 0,0 1-1,0-1 1,0 0 0,1 0 0,-1 0 0,0-1-1,0 0 1,1 0 0,-1 0 0,0 0 0,0-1-1,1 0 1,-1 0 0,0-1 0,0 1 0,0-1-1,0 0 1,-1-1 0,1 1 0,-1-1 0,1 0-1,-1 0 1,0 0 0,0 0 0,0-1 0,1-1 134,19-19-4351,2-3-2525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0.5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0 405 7431,'0'0'1575,"0"0"-454,0 0-96,0 0-454,15 20-144,47 62-107,-58-76-236,0 0 0,0 0 0,1 0 0,0-1 0,0 0 0,0 0 0,2 1-84,5 4 945,-11-10-849,-1 0-11,0 0-21,0 0-26,-1-2-97,-1-1 0,1 1 1,0 0-1,0 0 1,-1 0-1,1 0 1,-1 0-1,0 1 0,1-1 1,-1 0-1,-2-1 59,-4-5-124,-2-4 52,1-1-1,1 0 1,0 0 0,1-1-1,1 1 1,0-2 0,0 1 0,2-1-1,-3-14 73,1-4-206,2-1-1,1 0 0,2-32 207,1 61-11,1 0 0,0 1 0,0-1 0,0 0 0,1 0-1,0 1 1,0-1 0,0 1 0,0 0 0,1-1 0,-1 1 0,1 0-1,0 0 1,1 1 0,0-2 11,12-11-57,1 0-1,14-10 58,-20 17 10,4-3-7,0 1 1,1 1-1,11-7-3,13 1-1703,-33 14 543,0 1-1,-1-1 1,1 2-1,0-1 1,2 1 1160,14 0-4351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1.06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145 0 3908,'0'0'1526,"0"0"-554,0 0-193,0 0-197,0 0 54,-14 15 196,6-6-659,-17 16 524,1 2 0,1 1 0,0 2-697,20-25 50,0-1 0,0 1 0,0 0 0,0 0 0,1 0 1,0 0-1,0 1 0,0-1 0,1 0 0,0 1 0,0 0 0,0-1 0,0 1 1,1-1-1,0 1 0,1 0 0,-1-1 0,1 2-50,-1-6-9,1-1 0,0 1 0,-1 0 0,1 0 0,0 0 1,-1 0-1,1-1 0,0 1 0,0 0 0,0-1 0,0 1 0,-1 0 0,1-1 0,0 1 0,0-1 0,0 0 0,0 1 0,0-1 0,0 0 1,0 0-1,0 1 0,1-1 0,-1 0 0,0 0 0,0 0 9,32 1-30,-27-1-5,50-1-266,-11-1 206,15 4 95,-47-2-3,-1 2 0,1 0 0,-1 0 0,0 1 0,0 1 0,0 0 0,0 1 3,-10-4 28,1 0-1,-1 1 0,0-1 0,0 1 0,0 0 0,-1-1 1,1 1-1,0 0 0,-1 0 0,1 0 0,-1 0 1,1 1-1,-1-1 0,0 0 0,0 1 0,0-1 1,0 0-1,-1 1 0,1-1 0,-1 1 0,1 0 0,-1-1 1,0 1-1,0-1 0,0 1 0,0-1 0,0 1 1,-1 0-28,1 2 101,-1 0 0,0 0 0,0 0 0,0-1 1,-1 1-1,0 0 0,0-1 0,0 1 0,0-1 1,-1 1-1,1-1 0,-1 0 0,0 0 0,-1 0-101,-1 0 50,0 1-1,0-1 1,-1 0-1,0-1 0,0 1 1,0-1-1,0 0 0,0-1 1,0 1-1,-1-1 0,0 0 1,-3 0-50,-10 1-1492,0-1-1,0-1 1,-11-1 1492,20 0-1481,-3 0-3216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1.40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42 5541,'0'0'5253,"0"0"-4260,0 0 32,0 0-224,0 0-673,0 0-128,13-4-128,-13 1 0,0-1-32,0-3-129,0-2-543,0 2-1218,0 0-2371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2.07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215 1 6919,'0'0'1478,"0"0"-800,0 0 80,0 0 38,0 0-220,-22 10-319,-69 36-81,87-44-140,-1 1 1,1-1 0,0 1 0,0 0 0,0 0-1,1 0 1,-1 0 0,1 1 0,-1-1-1,1 1 1,0 0 0,1 0 0,-1 0-1,1 0 1,0 1 0,0-1 0,-1 2-37,-8 17 421,7-16-344,0 0-1,0 1 1,0 0 0,1 0 0,0 0-1,1 0 1,0 0 0,0 0 0,1 1-1,0-1 1,0 0 0,1 1 0,0-1-1,0 1 1,1-1 0,0 1-77,0-6 3,0 0 0,0 0 1,0-1-1,1 1 0,-1 0 0,1-1 0,0 0 1,-1 1-1,1-1 0,0 0 0,0 0 1,1 0-1,-1 0 0,0 0 0,1 0 0,-1-1 1,1 1-1,-1-1 0,1 1-3,10 3 23,-1 0 0,1 0 0,10 1-23,-7-1 62,179 62 213,-159-52-244,0 2 1,-1 1-1,0 2 0,3 5-31,-28-19 22,-1 1 0,-1 1 0,0-1 0,0 1 0,0 1 0,5 7-22,-9-10 23,0-1 0,-1 1-1,0 0 1,0 0 0,0 0 0,-1 1 0,0-1 0,0 0 0,-1 1-1,0 0 1,0-1 0,0 2-23,0 4 226,-1 0-1,0 0 1,-1-1-1,-2 13-225,2-20 41,0 0 0,-1 1 0,1-1-1,-1 0 1,0 0 0,0 0 0,-1 0 0,1 0-1,-1-1 1,0 1 0,0-1 0,0 0 0,0 1 0,-2 0-41,-2 2-30,0-1 0,-1 0 0,0-1 1,1 1-1,-1-1 0,-1-1 0,1 0 1,-1 0-1,1 0 0,-1-1 1,-4 0 29,-13 1-1792,-1 0 0,0-2 0,-2-2 1792,16 1-1403,-15 0-4640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2.85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0 218 5830,'0'0'1729,"0"0"-469,0 0-32,0 0-289,23 21-255,72 69-236,-33-36 200,-51-46-466,0 2 1,-1-1-1,0 1 0,2 4-182,-6-8 631,-10-15-871,-17-26-882,16 26 1090,-4-7-191,1-1 0,0 0 0,1 0 0,1 0 0,1-1 0,0 0 0,1-6 223,-2-14-355,3 0 0,1-1 0,1-2 355,1 37 6,0 1 1,0 0-1,0-1 1,1 1-1,-1-1 1,1 1-1,0 0 1,0-1-1,0 1 0,0 0 1,0 0-1,1 0 1,0-1-1,-1 2 1,1-1-1,0 0 1,0 0-1,1 1 1,-1-1-1,1 1 1,-1-1-1,1 1 1,0 0-1,-1 0 1,1 0-1,0 1 1,0-1-1,1 1 1,-1 0-1,0-1 1,0 1-1,1 1 1,-1-1-1,1 0 1,-1 1-1,0 0 1,3 0-7,0 0 137,0 1 0,0 0 0,0 1 0,0-1 0,0 1 0,0 0 0,-1 0 0,1 1 0,-1 0 0,0 0 1,1 0-1,-1 1 0,-1 0 0,1 0 0,0 0 0,-1 0 0,3 4-137,9 11 405,-2-1 0,0 2-1,11 20-404,6 16 732,-3 0-1,8 24-731,-33-71 50,1 0 0,-2 0 0,1 0 0,-1 0 0,0 0 0,-1 1 1,0-1-1,-1 4-50,-5-358-8360,5 343 8349,3-35-202,-3 36 226,1 0 1,-1-1-1,0 1 1,1-1-1,-1 1 1,1 0-1,0 0 1,-1-1-1,1 1 0,0 0 1,0 0-1,-1 0 1,1 0-1,0 0 1,0 0-1,0 0 0,0 0 1,1 0-1,-1 0 1,0 1-1,0-1 1,0 0-1,2 0-13,-2 1 92,0 0 0,-1 0 1,1 0-1,0 0 0,0 0 0,0 0 1,0 0-1,0 0 0,-1 1 0,1-1 0,0 0 1,0 1-1,0-1 0,-1 0 0,1 1 0,0-1 1,0 1-1,-1-1 0,1 1 0,0-1 0,-1 1 1,1 0-1,-1-1 0,1 1 0,0 0-92,13 21 967,-13-19-812,79 161 1821,-72-148-1971,0 0 0,1 0 1,1-1-1,0-1 0,1 1 1,1-2-1,2 3-5,-12-14-57,0-1 0,0 1 0,0-1 0,-1 0 0,1 1 0,0-1 0,0 0 0,1-1 0,-1 1 0,0 0 0,0 0 0,0-1 0,1 0 0,0 1 57,21 0-4074,-21-1 3063,12 0-3719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7.7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98.1665"/>
      <inkml:brushProperty name="anchorY" value="-3688.35425"/>
      <inkml:brushProperty name="scaleFactor" value="0.5"/>
    </inkml:brush>
  </inkml:definitions>
  <inkml:trace contextRef="#ctx0" brushRef="#br0">1 1 5221,'0'0'0,"0"0"1217,0 0-486,0 0-47,0 0-204,0 0 177,0 0 491,2 14-438,1 7 464,3 10-352,2 7 144,2 6-154,1 5 74,2 2-213,1 2-54,0 2-144,3-1 139,0-1-128,-1-2-150,1-3-144,1-3 27,-1-3-176,-1-4 80,0-5-107,-2-4-11,-2-5 0,-3-4-5,-1-6 0,-3-5-37,-2-4 10,-1-2-192,-2-3-58,0 0-294,0-1-529,0 0-507,-1 0-539,0-1-1815,-3-3-2349,-1 0 3705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3.36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1 210 8072,'0'0'1927,"0"0"-1153,0 0 37,0 0-202,3 22-182,14 68-251,-16-86-145,0 0-1,0 0 1,0 0-1,1 0 1,0-1-1,-1 1 1,1 0-1,1-1 1,-1 1-1,0-1 1,1 0-1,0 0 1,0 0 0,0 0-1,0 0 1,0 0-1,0-1 1,1 0-1,-1 1 1,1-1-1,0-1 1,0 1-1,0 0 1,-1-1-1,1 0 1,1 0-1,-1 0 1,0-1-1,0 1 1,0-1 0,0 0-1,3 0-30,-4-1-48,0 1 1,0-1-1,0 0 1,-1 0-1,1 0 0,-1 0 1,1 0-1,0 0 1,-1-1-1,0 1 0,1-1 1,-1 0-1,0 0 1,0 0-1,0 0 1,0 0-1,0 0 0,-1 0 1,1-1-1,0 0 48,6-10-378,0 0 0,-1-1 0,1-3 378,-7 14-33,6-13-698,-1 0 1,-1 0 0,0-1 0,-1 1-1,-1-1 1,1-13 730,-1-20-2786,-3-32 2786,0 36 778,0 45 188,0 11 1831,2 9-2052,1 1 1,1-1-1,1 0 0,1 0 1,1-1-1,5 11-745,-8-17 146,23 52 1212,3-1-1,32 50-1357,7-4 1097,10 4-1097,-75-108-177,15 20 598,-18-24-571,0 0 0,0 0 0,0 0 0,0 0 0,1 0 0,-1 0-1,0 0 1,1 0 0,-1 0 0,0-1 0,1 1 0,-1-1 0,1 1 0,-1-1 0,1 1 0,0-1 150,-2-16-4671,0-11 576,0-8-645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3.70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7591,'0'0'1340,"0"0"-790,4 24 320,-1-2-575,0-2-55,0-1 0,1 0 0,1 0 0,1-1 0,1 1 0,0-1 0,4 4-240,20 37 1287,4-2-1,40 51-1286,-68-99 92,0-1 0,1 0 0,0 0 0,0 0 0,2 0-92,-6-5-246,0-1 0,0 0 0,0 1 0,0-1 0,0 0 0,1-1 0,-1 1 0,0-1 0,1 0 0,-1 0 0,1 0 0,0-1 0,2 0 246,-3-1-2872,-3-4-1388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4.03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0 220 3844,'0'0'4324,"0"0"-4228,0 0-96,0 0 32,0 0 384,0 0 289,62 16-225,-31-16 193,-1 0-289,1-19-127,5-6-97,0-8-160,-3 1-128,1 0-801,-1-1-1794,-2 3-704,0-2-737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4.36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3011,'0'0'3139,"0"0"-1313,0 27-113,0 91-522,2-96-828,0-1 1,1 1 0,1-1-1,2 0 1,0 0-1,1 0 1,5 10-364,-1-2 375,39 92 2555,24 35-2930,-73-153 17,0-1 0,0 0-1,0 0 1,0 0-1,1 0 1,-1 0-1,1 0 1,0 0-1,0 0 1,1 1-17,-3-3 0,0 0 0,0 0 1,0 0-1,1 0 0,-1 0 0,0 0 0,0 0 1,0 0-1,0 0 0,0 0 0,0 0 0,0 0 1,0 0-1,1 0 0,-1 0 0,0 0 0,0 0 1,0 0-1,0 0 0,0 0 0,0 0 0,0 0 1,1 0-1,-1 0 0,0 0 0,0 0 0,0 0 1,0 0-1,0 0 0,0 0 0,0 0 0,0 0 1,0-1-1,0 1 0,0 0 0,0 0 0,1 0 1,-1 0-1,0 0 0,0 0 0,0 0 0,0 0 1,0 0-1,0-1 0,0 1 0,0 0 0,0 0 1,0 0-1,0 0 0,0 0 0,0 0 0,0 0 1,0-1-1,0 1 0,0 0 0,0 0 0,0-9-47,0 7 24,-1-99-924,3-125-1928,-2 221 2812,0 1 0,1-1-1,0 1 1,0-1 0,0 1 0,1-1 0,-1 1-1,1 0 1,0 0 0,0 0 0,2-3 63,-2 5 17,-1 0 1,1 0 0,-1 1-1,1-1 1,0 0-1,0 1 1,0-1 0,0 1-1,0 0 1,0 0-1,1-1 1,-1 1 0,0 1-1,1-1 1,-1 0-1,0 1 1,1-1 0,-1 1-1,1 0 1,-1-1-1,2 1-17,-2 1 54,0-1 0,0 1 0,-1 0 0,1-1 0,0 1 0,0 0 0,-1 0 0,1 0 0,-1 0 0,1 1 0,-1-1 0,0 0 0,1 1 0,-1-1-1,0 1 1,0-1 0,0 1 0,0-1 0,0 1 0,0 0 0,0-1 0,-1 1 0,1 1-54,4 6 121,-5-9-121,16 25 277,-2 1 1,5 14-278,-5-15 171,1 0-862,-11-8-6450,-4-16 2598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4.81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1 552 6822,'0'0'353,"0"0"-193,0 0 182,0 0-22,10-20-176,72-134 48,-72 135-87,-2-1-1,0 0 1,-2 0 0,0-1-1,-1 0 1,-1 0-1,0-7-104,1-32 475,-2-57-475,-3 114 119,0 1 0,0 0 0,0-1 1,-1 1-1,1 0 0,-1-1 0,1 1 1,-1 0-1,-1-2-119,2 4 29,0 0 0,-1-1 0,1 1 0,0-1 0,-1 1-1,1 0 1,0-1 0,-1 1 0,1 0 0,-1-1 0,1 1 0,0 0 0,-1 0 0,1-1 0,-1 1 0,1 0-1,-1 0 1,1 0 0,-1 0 0,1 0 0,-1-1 0,1 1 0,-1 0 0,1 0 0,-1 0 0,1 0 0,-1 1-1,1-1 1,-1 0 0,1 0 0,-1 0 0,1 0 0,-1 0 0,1 1 0,-1-1 0,1 0 0,-1 0 0,1 1 0,0-1-1,-1 0 1,1 1 0,0-1 0,-1 0 0,1 1 0,0-1 0,-1 1 0,1-1 0,0 1-29,-4 3 19,0 0 0,1 1 1,0-1-1,0 1 1,0 0-1,1 0 0,0 0 1,-1 0-1,2 0 1,-2 3-20,-12 57 233,10-23 81,1 0 0,2 0 0,2 18-314,0-31 238,0-18-192,1-1 1,0 0 0,0 0 0,1 0 0,1 0-1,0 0 1,0 0 0,1 0 0,0-1 0,0 0 0,1 0-1,0 0 1,1 0 0,0-1 0,0 0 0,1 0 0,0 0-1,0-1 1,1 0 0,0-1 0,0 0 0,1 0 0,0-1-1,0 0 1,0 0 0,0-1 0,1 0 0,-1-1-1,1 0 1,0 0 0,0-1 0,1-1 0,-1 1 0,0-2-1,2 1-46,-1-1-71,0-1-1,0 1 0,0-2 0,0 1 0,0-2 0,-1 1 1,1-2-1,-1 1 0,1-1 0,-1-1 0,4-2 72,98-51-6190,-97 51 4373,24-14-4216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8.8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 1 4388,'0'0'1682,"0"0"-1111,0 0-331,0 0 32,0 0-186,0 0-33,0 1 8030,-2 13-7998,3 24 505,2 1 0,2-1 1,3 10-591,29 114 881,-14-69-357,-17-67-396,1-1-1,3 8-127,-7-27 14,-1 0 0,1 0 0,0 0 0,0-1 0,0 1 0,1-1 0,0 0-1,0 0 1,0 0 0,1 0 0,-1-1 0,2 1-14,-3-3-3,0 0-1,0-1 1,0 1 0,1-1-1,-1 0 1,0 0-1,0 0 1,1 0 0,-1-1-1,1 1 1,-1-1 0,0 0-1,1 0 1,-1 0-1,1-1 1,-1 1 0,0-1-1,1 0 1,1 0 3,4-2-11,0 0 1,-1-1-1,0 0 0,0 0 1,0-1-1,5-3 11,15-12-138,16-10-1216,6-9 1354,-36 26-1454,0 1-1,-1-2 0,0-1 1455,-10 12-838,0 0-1,0 0 1,0 0 0,0 0 0,0 0 0,1 1 0,1-1 838,11-7-4292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9.41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8 191 545,'0'0'3961,"0"0"-1767,0 0-796,0 0-645,0 0-321,-1 11 140,0-4-483,-4 65 1614,5-64-1530,0-1 1,1 1-1,0-1 0,0 1 1,0-1-1,1 0 0,0 1 1,1-1-1,2 4-173,0-1 93,0-2-1,1 1 0,0-1 1,0 0-1,1 0 1,0 0-1,0-1 0,1 0 1,0-1-1,0 0 0,2 1-92,-4-3 41,0-1 0,1 0-1,-1 0 1,1-1-1,0 0 1,-1 0 0,1 0-1,0-1 1,0 0-1,0 0 1,0-1-1,0 0 1,0 0 0,0-1-1,0 0 1,5-1-41,-8 1 10,-1 0 1,1-1 0,-1 1 0,0-1-1,1 0 1,-1 0 0,0 0-1,0 0 1,0 0 0,0-1-1,-1 1 1,1-2-11,30-35 79,-24 26-73,6-7-43,-1-2 0,-1 0-1,-1 0 1,-1-1-1,0 0 1,-2-3 37,-3 11-25,-1-1 0,-1 0 0,-1 0 0,0 0 1,-1-1-1,-1 1 0,0-1 0,-2 1 0,-1-16 25,1 29 1,0 1 1,1-1 0,-2 0-1,1 0 1,0 1 0,-1-1-1,1 0 1,-1 1-1,1 0 1,-1-1 0,0 1-1,0 0 1,0 0 0,-1 0-1,1 0 1,0 0-1,-1 0 1,1 1 0,-1-1-1,0 1 1,1 0-1,-1 0 1,0 0 0,0 0-1,0 0 1,0 1 0,0-1-1,-1 1-1,-9-2-89,0 0-1,1 2 1,-1-1 0,0 2-1,0-1 1,0 2 89,-4 2-994,1 0 0,0 1 0,1 1 1,-1 0-1,1 1 0,-3 3 994,-2 0-2248,1-1 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09.94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1 273 2050,'0'0'2840,"0"0"-2045,0 0-223,0 0 490,0 0 176,17 12-10,40 24 1623,35 32-2851,-41-29 1006,19 16-85,-70-55-920,0 0-1,0 0 1,1 0-1,-1 1 1,0-1 0,0 0-1,0 0 1,1 0-1,-1 0 1,0 0 0,0 0-1,0 0 1,1 0-1,-1 0 1,0 0 0,0 0-1,0 0 1,1 0-1,-1 0 1,0 0-1,0 0 1,0 0 0,1 0-1,-1 0 1,0 0-1,0 0 1,0 0 0,1-1-1,-1 1 1,0 0-1,0 0 1,0 0 0,0 0-1,1 0 1,-1-1-1,0 1 1,0 0-1,0 0 1,0 0 0,0 0-1,0-1 1,0 1-1,1 0 1,-1 0 0,0 0-1,0-1 1,0 1-1,0 0 1,0 0 0,0 0-1,0-1 1,0 1-1,0 0 1,0 0-1,0 0 1,0-1 0,0 1-1,0 0 1,0 0-1,0 0 1,-1-1 0,1 1-1,1-17-3,-1 16-4,0-10-44,0 1 1,-1-1 0,0 1-1,0-1 1,-1 1 0,-1 0-1,0-3 51,-9-18-210,3 0 0,0 0-1,2-1 1,2 0-1,0 0 1,3-1-1,0-11 211,2 19-131,1-33-1003,-1 57 862,1 0 0,-1-1 0,1 1 0,-1 0-1,1-1 1,0 1 0,0 0 0,0 0 0,0 0 0,0 0 0,0 0 0,0 0 0,0 0 0,0 0 0,1 0 0,-1 0 0,0 1-1,1-1 1,-1 0 0,0 1 0,1-1 0,-1 1 0,1 0 0,-1-1 0,0 1 0,1 0 0,-1 0 0,1 0 0,-1 0-1,1 0 273,11 0-2695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0.4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1 349 1634,'0'0'1185,"0"0"-849,0 0 27,0 0 283,0 0-27,22-18-363,70-60-175,-87 74-74,0-1 1,0 0-1,0 0 1,-1 0-1,1-1 1,-1 0-1,0 1 1,-1-2-1,1-1-7,4-6 23,-4 7-9,0-1-1,-1 1 1,1 0-1,-2-1 1,1 0-1,-1 0 0,0 0 1,-1-1-14,1-11 144,0-1-1,-2-11-143,0 31 13,0-1-1,0 1 1,0-1-1,-1 1 1,1-1-1,0 1 1,-1-1-1,1 1 0,-1 0 1,1-1-1,-1 1 1,0 0-1,0 0 1,1-1-1,-1 1 1,0 0-1,0 0 1,0 0-1,0 0 0,-1 0 1,1 0-1,0 0 1,0 0-1,0 1 1,-1-1-1,0 0-12,-2-1 178,0 1 0,0 0-1,0 0 1,-1 0 0,1 0 0,0 0-1,-1 1 1,-3 0-178,5 1 17,1 0 1,-1 0-1,1 0 0,-1 0 1,1 0-1,0 1 0,0-1 1,-1 1-1,1 0 0,0-1 1,0 1-1,1 0 0,-1 0 1,0 0-1,1 1 0,-1-1 1,1 0-1,-1 0 0,1 1 1,0-1-1,0 2-17,-7 13 162,1 0 1,-4 11-163,4-8 356,1 0 0,0 1 0,2 0 0,0 0 0,1 1 0,2-1 0,0 0 0,1 1 0,1-1 0,1 1-356,-2-19 34,1 0-1,0 0 1,0 0-1,0 0 0,0 0 1,0-1-1,1 1 1,-1 0-1,1-1 1,0 1-1,0-1 0,0 0 1,0 1-1,0-1 1,0 0-1,0 0 1,1 0-1,0 0-33,2 1 54,0 0 0,1-1 1,-1 0-1,1 0 0,-1 0 0,1 0 0,-1-1 0,1 0 0,4 0-54,1 0 56,1-1-1,-1 0 1,0 0-1,0-1 1,0-1-1,0 0 1,0-1 0,0 0-1,0 0 1,1-2-56,14-9 14,-1-1 1,0-1 0,20-18-15,-10 7-18,2 0-668,-2-2 0,-1-2 0,-2 0 0,27-35 686,-56 63-259,0-1-1,0 1 0,-1-1 0,0 0 1,0 0-1,0 0 0,0 0 1,0 0-1,0-4 260,0-12-3887,-2 19 2210,0 1-52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1.1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8 24 641,'0'0'1227,"0"0"-554,0 0 122,0 0 428,0 0 21,-1-5-22,-4-11 38,3 13 64,4 15-310,0-4-670,0-1 0,1 1-1,0-1 1,1 0 0,0 0-1,0 0 1,0-1 0,3 5-344,9 13 603,202 338 2354,-210-351-3539,-1 3-2984,-8-13 3398,1-1 0,-1 1 0,1-1-1,-1 1 1,0-1 0,1 0 0,-1 1 0,1-1 0,-1 0 0,0 0-1,1 1 1,-1-1 0,0 0 0,1 0 0,-1 0 0,0 0 0,1 0-1,-1 0 1,0 0 0,1 0 0,-1 0 0,0 0 0,1 0 0,-2-1 168,-20 1-4324,-9 0 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8.1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02.43652"/>
      <inkml:brushProperty name="anchorY" value="-5344.26611"/>
      <inkml:brushProperty name="scaleFactor" value="0.5"/>
    </inkml:brush>
  </inkml:definitions>
  <inkml:trace contextRef="#ctx0" brushRef="#br0">4 179 2755,'0'0'0,"0"0"5317,0 0-4223,0 0 1506,0 0-1549,0 0-794,0 0-113,-1-1-107,0-1-31,0 0-6,3-1 112,3 0 117,5-3 236,6-1-316,3-2 38,5-1-128,3-3-17,4-1-42,3-2 6,2 0-44,2 0-138,-1 1-448,0 1-967,-4 2-993,-3 3-1260,-4 3 129,-7 2 2103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1.46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1 447 7944,'0'0'288,"0"0"-288,0 0-96,0 0 96,0 0 865,0 0-417,72-33 0,-36-1 161,7-5-129,9-10-159,2-4-193,5 7-64,-5-1-64,-8 10-96,-10 5-289,-3 2-768,-5 5-1729,-7 4-706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1.84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1 234 4228,'0'0'2167,"0"0"-1654,0 0-102,0 0 464,8 20-58,29 64-144,-34-78-525,1 1-1,0-1 1,1 0 0,-1 0-1,1 0 1,0-1 0,1 1-1,0-1 1,-1 0 0,1-1-1,1 0 1,-1 0 0,1 0 0,-1-1-1,1 0 1,0 0 0,1 0-1,2 0-147,-8-2 13,0-1-1,1 1 0,-1 0 0,0-1 1,1 1-1,-1-1 0,1 0 1,-1 0-1,0 0 0,1 0 0,-1 0 1,1 0-1,-1-1 0,0 1 0,1-1 1,-1 0-1,0 1 0,1-1 1,-1 0-1,0-1 0,0 1 0,0 0 1,0-1-1,0 1 0,0-1 0,0 1 1,-1-1-1,1 0 0,0 0 1,-1 0-1,1 0-12,4-8-224,-1 0 1,1-1 0,-2 1-1,0-1 1,0 0 0,0-3 223,-3 12-39,5-28-1143,0-1-1,-2 0 1,-1 0 0,-2 0 0,-1 0-1,-1-7 1183,0-16-978,1 51 1136,-1 0-1,1 0 0,-1 0 1,1 0-1,-1 0 0,0 0 0,0 0 1,-1 0-158,-4-18 968,6 19 606,0 5-495,1 9-669,0 1 1,1 0-1,1-1 1,0 0-1,0 0 1,1 0-1,1 0 1,0 0-1,3 4-410,3 4 256,1 0 1,1-1-1,0 0 0,13 13-256,-21-27-15,-1 0 0,0-1 0,1 0 0,0 0 0,0 0 0,0 0 0,0-1 0,1 0 0,0 0 0,-1-1 0,1 1 0,0-1 0,4 1 15,-6-2-651,1-1 0,0 1 0,-1-1 1,1 0-1,0 0 0,-1-1 0,3 0 651,8-4-3134,-2-10-475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2.2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1 338 5477,'0'0'2258,"0"0"-1665,0 0-113,0 0 257,0 0-230,14 20-203,2 7-192,-1-3 214,1 0 0,17 19-326,-14-18 1334,-19-24-1312,-7-8-887,-5-9 274,0 0 0,1-1 0,1 0 0,1-1 0,0 0 0,1-1 0,1 0 0,1 0 0,1 0 0,-3-15 591,7 24-27,-1-1 0,1 0 0,1 1 0,0-1 0,1-2 27,-1 9 21,1 0 1,0 0-1,-1 0 1,2 0-1,-1 0 1,0 1-1,1-1 1,-1 0-1,1 1 1,0-1-1,1 1 1,-1-1-1,0 1 1,4-3-22,8-7 282,1 1 0,1 0 0,1 0 0,-1 2 0,3-1-282,92-42-205,-59 29-1224,-28 12-595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2.6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2915,'0'0'3523,"0"0"-2439,0 0-86,9 24 331,-1-1-991,4 11 342,1 1-1,2-1 0,10 15-679,25 40 2522,4-1 1,51 61-2523,-100-143 19,30 36 67,-33-39-99,1 0 0,0-1 1,0 1-1,0-1 0,0 0 0,0 0 0,0 0 1,1 0-1,-1 0 0,1-1 0,-1 1 1,1-1 12,2-4-7206,-4-8 6357,-1 6-380,3-20-2257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2.96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0 384,'0'0'4095,"0"0"-2905,0 0-325,0 0 657,0 0-86,17 25-305,59 79-170,-9-13 1751,26 22-2712,-61-79 550,1-2 0,1-1 0,2-1 0,3-1-550,-31-23-152,-6-4-164,1 1 1,0-1 0,0 0-1,0 0 1,0 0-1,0 0 1,0 0-1,1-1 1,-1 0-1,1 1 1,-1-1-1,1 0 1,-1-1-1,1 1 1,0-1 0,-1 1-1,2-1 316,0-4-3966,0-8-647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3.72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31 320,'0'0'993,"0"0"-251,0 0-85,0 0-145,0 0 92,0-12 3857,3 5-4529,0 5 135,-3 2-43,1 0 0,-1 0 0,0 0 0,0 0 1,0 0-1,1 0 0,-1-1 0,0 1 0,0 0 0,0 0 0,1 0 0,-1 0 0,0-1 0,0 1 0,0 0 1,0 0-1,1 0 0,-1-1 0,0 1 0,0 0 0,0 0 0,0-1 0,0 1 0,0 0 0,0 0 0,0-1 1,0 1-1,0 0 0,0 0 0,0-1 0,0 1 0,0 0 0,0 0 0,0-1 0,0 1 0,0 0-24,1-2 131,0 2-5691,-1 0 1834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5.22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0 360 2723,'0'0'480,"0"0"273,0 0 453,0 0-506,0 0-263,14-20 92,5-8-274,69-99 1620,-68 101-1558,1 0 0,1 2 0,0 1 0,2 0 0,18-12-317,-36 31-290,-1 1 0,1 0-1,-1 0 1,1 0-1,0 1 1,0 0 0,0 0 290,28-4-4160,-16 6 386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6.04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11 392 897,'0'0'1922,"0"0"-908,0 0-320,0 0-288,0 0-289,0-30 4335,1 19-4135,1 1-1,1-1 1,0 1 0,0 0-1,1 0 1,0 0-1,1 1 1,0 0 0,6-9-317,15-31 327,-11 14-296,-9 25 22,-1 0 1,-1-1-1,0 1 1,-1-1-1,0 0 1,0 0-1,-1 0 1,0 0-1,-1-5-53,-1 2 72,1 11-77,-1 0 0,0 0 1,0 0-1,0 0 0,-1 0 0,1 0 1,-1 0-1,1 0 0,-2-1 5,2 3-7,-1 0 0,0 0 0,0 0 0,0 0-1,1 0 1,-1 1 0,0-1 0,0 0 0,0 1 0,0-1 0,0 0-1,0 1 1,-1 0 0,1-1 0,0 1 0,0 0 0,0-1 0,0 1-1,-1 0 1,1 0 0,0 0 0,0 0 0,0 0 0,0 0 0,-1 0 7,0 1 1,0-1 1,0 0-1,0 1 1,1 0-1,-1-1 0,0 1 1,0 0-1,1 0 1,-1 0-1,1 0 1,-1 0-1,1 0 1,-1 0-1,1 1 1,-1-1-1,1 0 0,0 1 1,0-1-1,0 1 1,-1 0-2,-19 38-5,18-34 7,-4 10 54,1 1 0,1-1-1,0 1 1,1 0-1,1 0 1,0 9-56,-1 24 579,2 31-579,2-76 7,0 0-1,1-1 0,-1 1 0,1-1 1,0 1-1,0-1 0,0 1 1,1-1-1,0 1 0,-1-1 1,2 0-1,-1 0 0,0 0 0,1 0 1,0 0-1,0-1 0,0 1 1,0-1-1,2 2-6,0-1-31,0-1 1,1 1-1,-1-1 0,1 0 1,0-1-1,0 1 0,0-1 1,0 0-1,0-1 0,1 1 1,-1-1-1,0-1 0,1 1 1,0-1 30,3 0-347,1 0 1,-1 0 0,1-2-1,-1 1 1,0-1 0,1-1-1,6-2 347,3-3-1977,-1 0 1,-1-1-1,8-6 1977,13-10-3876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16.47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102 1 801,'0'0'3902,"0"0"-1868,0 0-817,0 0-688,0 0-316,-13 9-69,-43 32 118,52-38-196,2 0-1,-1 0 1,0 0 0,1 0-1,-1 1 1,1-1 0,0 1-1,0 0 1,1 0 0,-1 0-1,1-1 1,-1 1 0,1 1-1,1-1 1,-1 0 0,1 0-1,-1 0 1,1 0-1,0 0 1,0 1 0,1 0-66,-1 4 164,0 3 36,-1-9-188,1-1 0,0 0 0,-1 0 0,1 1 0,0-1 0,0 0 0,1 0 0,-1 1 0,0-1 0,1 0 1,-1 0-1,1 0 0,0 1 0,0-1 0,-1 0 0,1 0 0,1 0 0,-1 0 0,0-1 0,0 1 0,1 0 0,-1 0 0,1-1 0,0 1 1,1 1-13,19 8 67,1 0 0,0-1 1,0-1-1,1-1 1,6 1-68,10 3 10,-32-10-11,0 1-1,0 0 1,0 0 0,-1 1 0,1 0 0,-1 0 0,4 4 1,-9-6 22,1 0-1,-1 1 1,1-1-1,-1 1 1,0-1-1,0 1 0,0 0 1,-1 0-1,1 0 1,-1 0-1,1 0 1,-1 0-1,0 0 1,0 1-1,-1-1 0,1 0 1,-1 1-1,1-1 1,-1 1-1,0 0-21,0 1 44,0-1 0,0 1 0,-1-1 0,1 0 0,-1 1 0,0-1 0,0 0 0,-1 1 0,1-1 0,-1 0 0,0 0 0,0 0 0,-2 2-44,0-2-120,0 1 1,0-1-1,0 0 0,-1 0 1,1-1-1,-1 1 1,0-1-1,0 0 0,0-1 1,-3 2 119,-26 18-5109,15-10 657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23.27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121 21 160,'0'0'3993,"0"0"-2450,0 0-924,0 0 113,0 0-241,0 0-288,0-3-65,0-14 930,0 20-624,-1 1 0,1-1 0,-1 0 1,0 1-1,0-1 0,0 0 0,0 1 0,-1-1 0,1 0 0,-1 0 0,0 0-444,-27 37 92,21-31-115,1 1 0,1-1 0,-1 1 0,-1 4 23,1 1 32,0 1 1,1-1 0,1 1 0,0 0-1,1 1 1,1-1 0,0 0-1,1 16-32,2-32 1,0 1 1,0-1-1,0 1 0,0 0 0,0-1 0,1 1 0,-1-1 0,0 1 0,0-1 0,1 1 0,-1-1 1,0 1-1,1-1 0,-1 1 0,0-1 0,1 0 0,-1 1 0,1-1 0,-1 0 0,1 1 0,-1-1 0,1 0 1,-1 1-1,1-1 0,-1 0 0,1 0 0,0 0 0,-1 0 0,1 1 0,-1-1 0,1 0 0,-1 0 1,1 0-2,25 0 52,-18 0-45,1 0-13,0 0 1,0-1-1,0 0 0,0 0 0,0-1 0,-1 0 0,1 0 0,-1-1 0,8-3 6,28-14-69,2 3-1,14-3 70,-59 19 2,0 1-1,0 0 0,-1 0 0,1 0 1,0 0-1,0 0 0,0 0 1,0 0-1,0 0 0,-1 0 1,1 0-1,0 1 0,0-1 0,0 0 1,-1 1-1,1-1 0,0 0 1,0 1-1,-1-1 0,1 1 1,0-1-1,-1 1 0,1-1 1,0 1-1,-1 0 0,1-1 0,-1 1 1,1 0-1,-1-1 0,1 1 1,-1 0-1,0 0 0,1-1 1,-1 1-1,0 0 0,0 0 0,1 0 1,-1 0-1,0-1 0,0 1 1,0 0-1,0 0 0,0 0-1,1 8 35,0 0 1,-1 0-1,0 0 0,-1 2-35,1-1 59,0-3-23,1-1 0,-1 0-1,-1 0 1,1 1-1,-1-1 1,0 0 0,0 0-1,-1 0 1,0 0-1,0 0 1,0 0 0,-1-1-1,0 1 1,0-1-1,-3 5-35,-4 4 47,0-1-1,-1 0 0,-9 8-46,14-16-135,0 0 1,0 0-1,-1 0 0,1-1 0,-1 1 0,0-2 1,0 1-1,-8 2 135,12-5-549,0 1 1,0-1 0,0 1 0,0 0-1,0 0 1,1 0 0,-1 0 0,0 0-1,1 1 1,0-1 0,-2 3 548,-3 2-1795,-11 11-3650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1:58.8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970.40576"/>
      <inkml:brushProperty name="anchorY" value="-6012.9917"/>
      <inkml:brushProperty name="scaleFactor" value="0.5"/>
    </inkml:brush>
  </inkml:definitions>
  <inkml:trace contextRef="#ctx0" brushRef="#br0">0 106 4740,'0'0'0,"0"0"1858,0 0-1084,0 0 86,0 0-241,0 0-251,0 0 91,1 0 139,2 0 214,3-1-310,3-1-262,3-2 107,3-2-176,5-2-75,4-2 91,3-2-150,4 1 230,2-1-219,0 2-5,0 0-38,-3 3 0,-4 2-5,-6 1-37,-6 2 48,-5 1-17,-5 1 156,-2 0 330,-2 5 214,-3 5-368,-3 6-86,-3 7-96,-2 4 75,-3 5-149,-1 2 116,-1 2 113,0 1-69,-1 1 69,1 0-166,3-1-26,3-3 112,3-3-118,3-6 38,2-3-123,1-5 107,4-3-75,3-4 59,2-2 21,6-2 69,2-1-165,5-2 129,6-1-156,5-2 43,4-1 21,4-3-159,3-4 122,2-3-43,-1-1 11,0-2 0,-2 0 0,-5 1 0,-6 1 75,-6 3-97,-7 1 33,-6 3 101,-6 2 118,-3 2-27,-3 0 95,0 1-169,-2 1 15,1-1-123,0 1-10,0-1-6,1 0-5,-1 0-75,1 0-15,0 0-151,0 0-298,0 0-336,0 0-828,0 0-924,0 0-2236,1 0-3427,-1 0 9752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25.1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1 609,'0'0'2407,"0"0"-1350,0 0-646,0 0 43,0 0 26,0 0-122,0 0-112,1 2 6979,4 15-6902,19 76 675,3 0 1,6-1-999,-5-11 219,-25-72-203,1 0 1,0 0 0,0-1-1,1 1 1,0-1 0,1 0-1,0 0 1,3 3-17,-5-6-552,0 0 0,0 1 0,-1-1 1,0 1-1,0-1 0,0 1 0,-1 0 0,1 2 552,4 12-4585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25.47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6086,'0'0'1729,"0"0"-1248,0 0 256,0 0 288,0 0-481,0 0-160,0 11 321,0-11 32,0 0-289,0 0-192,0 0 33,0 3-97,0-3-192,0 0-32,0 0-545,0 0-1216,0 11-2916,0 3-1377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1.94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13 1313,'0'0'833,"0"0"-411,0 0-150,0 0 257,0 0 335,0 0 33,0 0-272,1-8 711,0 4 1481,0 5 1854,101 252-1761,-56-140-2633,-17-43 396,10 40-673,-38-107 12,0 0 0,0 0 1,1 0-1,-1 0 0,1 0 0,0 0 1,2 2-13,5 0-4448,-9-22-442,0-3 1266,0-1-370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2.84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13 415 1730,'0'0'2226,"0"0"-1671,0 0-123,0 0 316,-2-7-129,2 7-619,-9-43 824,9 38-660,-1 0 0,1 1 0,0-1 1,0 0-1,0 0 0,0 0 0,1 0 1,0 0-1,0 1 0,1-1-164,8-14 313,1 1 0,2 0 1,-1 1-1,2 0 0,0 1 0,12-10-313,-16 16 155,13-15 296,2 2-1,0 0 0,30-19-450,-44 35 76,0-1-1,1 2 1,0 0 0,0 0 0,1 1-1,0 1 1,0 0 0,0 1-1,0 0 1,0 1 0,11 0-76,-17 1 51,3 0 51,-1 1 0,0 0 1,0 1-1,1 0 0,6 1-102,-12-1 49,-1 0 0,0 0 0,0 1 0,0-1 1,0 1-1,-1-1 0,1 1 0,0 0 0,-1 0 0,1 0 0,-1 0 1,1 1-1,-1-1 0,0 1 0,0-1 0,0 1 0,-1 0 0,2 2-49,1 3 62,0 0 1,-1 0-1,0 1 0,0-1 0,-1 1 0,0 0 0,-1 0 1,0 3-63,1 17 249,-2 28-249,-1-16 65,0-27-59,0-1 1,0 0-1,-1 0 1,-1 0-1,0 0 1,-5 11-7,-7 12 66,-13 23-66,14-31 17,1 0-1,2 1 1,-3 10-17,13-36-5,0 0 1,1 0-1,-1-1 1,1 1-1,-1 0 1,1 0 0,0 0-1,0 0 1,0 0-1,1 0 1,-1-1 0,1 1-1,0 3 5,0-5-3,0 1 0,0-1 0,0 1 0,0-1 0,0 0 0,0 1-1,0-1 1,0 0 0,1 0 0,-1 0 0,0 0 0,1 0 0,-1 0 0,1 0-1,-1 0 1,1-1 0,0 1 0,-1 0 0,1-1 0,0 0 0,1 1 3,10 1 12,0 0 0,0-1 0,0 0 0,0-1 0,0-1 0,0 0 0,0 0 1,0-2-1,-1 1 0,1-2 0,1 0-12,22-9 5,-1-2 1,0-1-1,5-6-5,-8 0 369,-12 6-3186,-7 8-5129,-1 1 3099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3.9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12 322 769,'0'0'2717,"0"0"-1500,0 0-667,0 0-171,0 0 91,-2-1 80,2 0-469,-1 1 0,1 0 0,-1-1 0,0 1 0,1 0 0,-1-1 0,1 1 0,-1-1 1,1 1-1,-1-1 0,1 1 0,0-1 0,-1 0 0,1 1 0,-1-1 0,1 1 0,0-1 0,0 0 0,-1 1 1,1-1-1,0 0 0,0 1 0,0-1 0,0 0 0,0 1 0,0-1 0,0 0-81,0-1 105,1 1 1,-1-1-1,0 1 0,1-1 0,0 1 0,-1 0 1,1-1-1,0 1 0,0 0 0,0 0 0,0-1 0,0 1 1,0 0-1,0 0-105,8-10 170,0-1 0,-1 0 0,-1 0 0,0 0 1,-1-1-1,0 0 0,0 0 0,-1-5-170,3-3-2,0-1 0,-2 0 1,-1-1-1,-1 1 0,0-1 0,-1-12 2,-3 35 48,0 0 75,-9 16-102,4-7-36,1 0 0,-1 1 0,2-1 0,-1 1 0,1 0 0,0 5 15,-3 29 164,1 0-1,3 0 1,2 3-164,0-45 28,0 1-1,0 0 1,1 0 0,-1 0 0,1 0-1,-1 0 1,1 0 0,0-1 0,1 1-1,-1 0 1,0-1 0,1 1-1,-1-1 1,1 1 0,0-1 0,0 0-1,0 1 1,0-1-28,2 2 36,1-1-1,-1 0 1,1 0-1,-1 0 1,1-1-1,0 1 1,0-1-1,0-1 1,5 2-36,4 1-7,1-2 1,-1 0-1,1-1 1,-1 0 0,1-1-1,-1 0 1,5-2 6,-12 1-88,0-1-1,-1 1 1,1-2-1,0 1 1,-1-1-1,0 0 1,1 0-1,0-1 89,50-35-1974,-21 13-1056,-2 3-766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4.57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152 0 993,'0'0'3224,"0"0"-2962,0 0-171,-11 2 85,-34 6-117,43-7-44,1 0-1,-1-1 1,1 1 0,-1 0 0,1 0 0,-1 0 0,1 0 0,0 0 0,-1 1 0,1-1 0,0 0 0,0 0 0,0 1 0,0-1 0,0 1 0,0-1 0,1 1 0,-1-1-15,-5 9 318,-1-2 113,0 1 0,1 0 0,0 1-1,1-1 1,0 1 0,0 0 0,1 1 0,0-1 0,1 1 0,0-1 0,-1 8-431,0 15 728,2-1 0,0 1 1,3 8-729,-1-17 372,0-22-372,0 0 0,0 0 0,0-1 0,1 1 0,-1 0 0,1 0 0,-1 0-1,1-1 1,0 1 0,-1 0 0,1 0 0,0-1 0,0 1 0,0-1 0,1 1 0,-1-1 0,0 0-1,0 1 1,1-1 0,-1 0 0,1 0 0,-1 0 0,1 0 0,0 0 0,-1 0 0,1 0-1,0 0 1,-1-1 0,1 1 0,0-1 0,0 1 0,0-1 0,0 0 0,-1 0 0,1 0 0,0 0-1,0 0 1,0 0 0,0 0 0,0-1 0,-1 1 0,1-1 0,0 1 0,0-1 0,-1 0-1,1 1 1,0-1 0,-1 0 0,1 0 0,1-2 0,4-3-202,-1-1-1,0 0 1,0-1 0,0 1-1,-1-1 1,0 0-1,-1-1 1,0 1 0,0-1-1,1-7 203,1-1-653,-2-1 0,0 0-1,-1-1 1,-1 1 0,-1-2 653,8-21-588,-8 40 664,0 1 0,-1-1 0,1 1 1,0-1-1,0 1 0,0 0 0,0-1 0,1 1 0,-1 0 0,0 0 0,0 0 0,0 0 0,0 0 0,0 0 0,0 0 0,0 0 0,0 0 0,0 0 0,0 1 0,0-1 0,0 0 0,0 1 0,0-1 0,0 1 0,0 0-76,7 6 498,-1 0 1,-1 0 0,1 1-1,-1 0 1,1 3-499,-2-4 93,0 1-1,1-1 1,-1 0 0,1-1 0,1 1-1,-1-1 1,1 0 0,7 4-93,-8-7-107,-1 0-1,1 0 1,0-1 0,0 0-1,0 0 1,0 0 0,0-1-1,0 1 1,1-1 0,-1-1-1,0 1 1,1-1-1,1-1 109,-3 1-633,0-1 0,0 0 0,0-1 0,0 1 0,0-1 0,0 0 1,0 0-1,0 0 0,-1-1 0,5-3 632,18-11-3844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5.00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114 153 4036,'0'0'1233,"0"0"-699,0 0 320,0 0 53,0 0-303,-7 1-279,4 1-226,-1-1-1,0 0 1,1 1-1,-1 0 1,1 0-1,-1 0 1,1 1-1,0-1 1,0 1-1,0-1 1,0 1-1,0 0 1,1 0-1,-1 0 1,1 1-1,0-1 1,0 1-1,0-1 1,0 1-1,1 1-98,-7 10 505,1 2 0,1-1-1,0 1 1,2 0 0,0 0 0,-1 13-505,1 11 760,1 0 0,3 10-760,0-44 57,0-1 0,1 0 0,-1 0 0,1 0 0,1 0 0,-1 0 0,1 0 0,0-1 0,2 5-57,-3-8 13,0 0 0,0 0-1,1 0 1,-1 0 0,1 0 0,-1 0 0,1-1-1,0 1 1,0 0 0,0-1 0,0 1-1,0-1 1,0 0 0,0 0 0,0 1-1,0-2 1,1 1 0,-1 0 0,0 0 0,1-1-1,-1 1 1,0-1 0,1 0 0,-1 1-1,2-1-12,-1 0-4,0 0 0,0 0-1,-1-1 1,1 1-1,0 0 1,-1-1 0,1 0-1,0 0 1,-1 1 0,1-2-1,-1 1 1,3-1 4,-1-1-27,0 0 0,-1-1 0,1 0 0,0 0 1,-1 0-1,3-4 27,6-9-462,0 0 1,-2-1 0,1-1-1,-2 1 1,-1-2-1,0 1 1,-1-1 0,-2-1-1,0 1 1,-1-1 0,0 1-1,-2-1 1,-1 0-1,-1-11 462,1-7-1453,0 6-1287,-2 1-1,-4-32 2741,-9 6-2237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5.33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4228,'0'0'924,"0"0"-524,0 0 401,0 0 213,1 24 112,8 82-122,-8-96-844,1 0 0,0 0-1,1-1 1,0 1 0,1 0 0,0-1 0,0 0 0,1 0-1,1 1-159,6 11 457,26 45 700,3-2-1,2-2 1,9 4-1157,8 8 801,39 36-801,-94-105 51,0-1 0,0 1-1,0-1 1,1 0 0,-1 0 0,2-1-51,15 5-1240,1-10-4349,-13-4 1575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5.65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6342,'0'0'1698,"0"0"-1015,0 0 374,6 23 416,22 70-581,-24-81-721,0 0 1,1 0-1,0 0 0,5 7-171,-6-13 176,1 0 0,-1-1 0,1 1-1,1-1 1,3 3-176,-4-6-2635,-5-8-2309,0 2 4980,0-17-3383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6.4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1 178 1345,'0'0'3134,"0"0"-1618,0 0 262,0 0-225,0 0-555,15 13-69,49 40 54,-47-36-236,0 0 1,-1 0-1,13 20-747,-1-3 795,-18-22-455,-6-9-201,-1 1 0,0-1 0,0 1 0,0 0 0,0 0 0,-1 0 0,1 1-139,-6-17 10,-7-18-671,-2 5 264,1-1 0,2 0 1,0-1-1,2 0 0,1 0 0,-2-21 397,5 19-671,1 1 1,3-16 670,-1 17-559,0 26 556,0 0 0,0-1 1,0 1-1,1-1 1,-1 1-1,1-1 0,-1 1 1,1 0-1,-1-1 1,1 1-1,0 0 0,0 0 1,-1 0-1,1-1 1,0 1-1,0 0 0,0 0 1,0 0-1,1 0 1,-1 0-1,0 1 0,0-1 1,0 0-1,1 0 1,-1 1-1,0-1 0,1 1 1,-1-1-1,1 1 0,-1 0 1,2-1 2,-1 1 87,1 0 0,0-1 0,0 1 0,0 0 0,-1 0 0,1 0 0,0 1 0,0-1 0,-1 1 0,1-1 0,0 1 0,-1 0 0,1 0 0,0 0 0,-1 1 0,1-1 0,1 2-87,7 7 162,-1 0 0,0 0 0,-1 1 0,0 1 0,-1 0 0,7 12-162,-6-10-134,0 0 1,1 0-1,0-1 1,2 0 0,2 2 133,-13-14-396,1 0 1,-1 0 0,0-1-1,0 1 1,1-1 0,-1 1-1,1-1 1,-1 0 0,0 1-1,1-1 1,-1 0 0,1 0-1,-1 0 1,0 0 0,1 0-1,0 0 396,0 0-822,15 0-3049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2:02.2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556.29688"/>
      <inkml:brushProperty name="anchorY" value="-7150.72656"/>
      <inkml:brushProperty name="scaleFactor" value="0.5"/>
    </inkml:brush>
  </inkml:definitions>
  <inkml:trace contextRef="#ctx0" brushRef="#br0">5 29 769,'0'0'0,"0"0"1473,0 0-896,0 0 368,0 0-310,0 0 208,0 0-512,-1-4 262,0 0 576,0-1-101,0 1-150,1 0-37,-1 1-1,1 1-239,0 0 101,0 2-267,0-1-80,0 1 160,0 1-26,0-1-177,0 0-15,0 0-44,0 3-223,0 4 132,0 6 172,0 5-16,1 8-16,1 4-172,2 5 49,3 4 11,1 2-86,1 1-11,2 0 1,-1-1-118,1-2 69,0-3 11,0-3-5,-1-3 5,0-3-74,1-5-17,-1-3 0,0-4 33,1-4-49,1-2-21,2-4 5,2-2 33,3-2 26,4-1-43,4-2 16,5-4-5,5-4 0,4-5-37,4-3-65,2-2 54,-1-1-96,-2 1-85,-5-1-92,-5 2 17,-5 1 133,-6 2-154,-6 2-209,-6 2-166,-5 1-84,-2 1 36,-3 1-661,0 0-972,-1 0-208,1 0-1009,1 1 251,0 2 3437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7.00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30 80 2402,'0'0'3086,"0"0"-2285,0 0-129,0 0 225,-5 25-219,-14 78-235,17-93-232,1 0 0,0 1 0,0-1 0,1 9-211,0-6 395,0-10-355,0-1 1,1 1-1,-1-1 1,0 1-1,1-1 1,-1 1-1,1-1 1,0 1-1,0-1 1,0 1-1,0-1 1,0 0-1,1 1 1,-1-1 0,1 0-1,-1 0 1,1 0-1,0 0 1,0 0-1,0-1 1,0 1-1,0-1 1,0 1-1,0-1 1,1 1-1,-1-1 1,0 0-1,1 0 1,-1-1-1,1 1 1,-1 0-1,1-1 1,-1 1-1,1-1 1,0 0 0,-1 0-1,1 0 1,-1 0-1,1 0 1,0-1-1,-1 1 1,1-1-1,-1 0 1,2 0-41,0-1-30,-1 0 0,0-1 0,0 1 1,0-1-1,0 0 0,0 1 0,0-2 0,-1 1 1,1 0-1,-1 0 0,0-1 0,1-1 30,22-46-667,-15 21-385,-2-1 1,0 0-1,-2 0 1,0-16 1051,5-25-935,-11 72 953,0-1 1,1 1-1,-1 0 1,0-1 0,0 1-1,0 0 1,0 0-1,1-1 1,-1 1-1,0 0 1,0-1-1,1 1 1,-1 0-1,0 0 1,0-1 0,1 1-1,-1 0 1,0 0-1,1 0 1,-1-1-1,0 1 1,1 0-1,-1 0 1,0 0-1,1 0 1,-1 0 0,0 0-1,1 0 1,-1 0-1,0 0 1,1 0-1,-1 0 1,1 0-1,-1 0 1,0 0-1,1 0 1,-1 0 0,0 0-1,1 0 1,-1 1-1,0-1 1,1 0-19,14 10 1762,-3 5-790,-2 0 1,0 1-1,-1 1 1,5 12-973,19 33 973,74 96 1312,-54-82-48,40 75-2237,-86-137 68,-1 1-1,-1 0 1,0 0 0,-1 0 0,-1 1 0,0-1-1,-1 1 1,-1 0 0,0 0 0,-2 6-68,1-14 7,-1 1 0,0-1 0,-1 0 1,0 1-1,0-1 0,-1 0 0,1 0 0,-2 0 1,0-1-1,0 1 0,0-1 0,0 0 0,-1 0 1,-1 0-1,1 0 0,-1-1 0,0 0 1,0-1-1,-1 1 0,-4 2-7,-7 5-671,-1-2 0,-1 1 0,1-2-1,-2-1 1,1 0 0,-1-2 0,-10 2 671,-27 8-4319,-9-5-2140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7.36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10826,'0'0'1570,"0"0"-1250,0 0 513,0 0-385,0 0-352,0 0-96,20 0 0,-20 0 32,0 0-32,0 0 0,3 0-160,2 0-288,8 0-641,5 5-2787,7 11-3074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8.6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213 355 1986,'0'0'53,"0"0"246,0 0 619,0 0-74,0 0-310,0-11-86,-1 3-441,2-3 643,-2 1 0,1-1 1,-2 1-1,1-1 0,-1 1 1,-1 0-1,-2-7-650,1 0 1136,-1-3-457,5 20 627,1 11 1232,1-1-2425,0-1 1,1 0 0,0 1-1,0-1 1,1 0-1,0 0 1,1-1 0,0 1-114,47 68 555,-46-69-530,33 43 322,2-1 0,37 33-347,-76-81-3,1 0 0,-1 0-1,1 0 1,-1 0 0,1 0-1,0-1 1,-1 1 0,4 0 3,-5-2-54,-1 0-101,0 0-122,0 0-241,-4 0-395,-188-11-9193,156 11 8832,1-1 511,0 2 1,-8 2 762,30-1 338,1 0 0,0 1 0,0 0 0,0 1 0,1 0 0,-1 1-1,1 0 1,-3 3-338,3 0 1270,18-13 1507,19-22-1588,0-1 0,9-15-1189,13-15 649,260-280 269,-244 269-977,-49 50-121,-12 15-99,0 0 0,1 0 0,-1 0 0,1 0 0,0 1 0,0 0 0,0-1 1,0 1-1,2 0 279,0 3-2664,3 5-1441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9.3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322 137 769,'0'0'1265,"0"0"-69,0 0 64,0 0 362,0 0-116,-12-21-321,-39-63-123,49 81-972,1 1 0,-1-1 0,0 1 0,0 0 1,0-1-1,-1 1 0,1 0 0,0 0 0,-1 1 0,1-1 0,-1 0 0,0 1 0,0-1-90,0 2 136,1-1 0,0 1 0,-1-1 0,1 1 0,0 0 0,-1 0 1,1 0-1,0 0 0,-1 1 0,0-1-136,-9 1 591,8-1-503,0 1 0,0-1 0,0 1 0,0 0-1,0 0 1,0 0 0,0 0 0,0 1 0,0 0 0,0 0-1,1 0 1,-1 0 0,0 1-88,-2 2 65,-1 0 1,1 1-1,0 0 0,0 0 0,1 1 1,-3 4-66,-2 4 148,0 0 0,2 1 1,0 1-1,0-1 1,2 1-1,0 1-148,-3 17 354,1 2 0,2-1 0,1 1 0,2-1 0,2 1 1,2 9-355,-1-29 84,1-1 0,2 0 0,-1 0 1,2 0-1,0 0 0,1 0 0,0-1 1,1 0-1,1 0 0,1 0 0,0-1 1,6 7-85,-8-11 12,1-1 0,0 0 1,0-1-1,1 0 0,1 0 1,-1-1-1,1 0 0,0 0 1,0-1-1,1 0 0,0 0 1,0-2-1,1 1 0,-1-1 1,1 0-1,0-1 0,0-1 1,8 2-13,-9-3-6,0 0 1,0 0 0,0-1-1,0 0 1,0-1 0,0 0-1,0 0 1,-1-1 0,1-1-1,0 0 1,-1 0 0,0 0-1,0-1 1,0-1 0,0 0-1,0 0 1,-1 0 0,5-5 5,5-6-65,0 0 0,-2-1 1,0-1-1,0-1 1,10-17 64,-19 24-71,0 0 0,-1 0 0,0-1 1,-1 1-1,0-1 0,-1-1 1,-1 1-1,0-1 0,-1 1 0,1-13 71,-3 23-15,2-7-17,-2 1-1,1-1 1,-1 0-1,0 1 1,-1-1-1,0 1 1,-1-1-1,0 1 1,0-1-1,-1 1 1,-1 0-1,1 0 1,-2 0 32,-3-4-141,-1 0 0,0 1 0,-1 0 0,-1 1 0,0 0 0,0 0 0,-1 2 0,0-1 0,-1 1 0,0 1 0,0 0 0,-1 1 0,0 1 0,0 0 0,-1 1 0,0 0 0,0 1 0,0 1 0,0 0 0,0 1 0,-1 1 0,-9 0 141,21 2-200,-1-1 0,0 1 0,1 0 0,-1 0 0,1 1 0,-1-1 0,1 1 0,0 0 0,0 1 0,0-1 0,0 1 0,0-1 0,0 1 0,0 0 0,1 0 0,-3 4 200,-4 5-1430,0 0 0,1 1 0,0 0 0,-3 7 1430,-14 27-3615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49.7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1 130 993,'0'0'384,"0"0"-250,0 0-38,0 0 75,14-12 202,41-37 102,-36 31 341,-18 11 1333,-3 0 3177,8 7-2259,6 2-2632,-5 2-288,0 0 0,0 1-1,-1 0 1,1 1 0,-1-1 0,-1 1 0,3 2-147,25 23 456,-19-20-415,1-1 0,1-1 1,0 0-1,0-1 0,0-1 0,1-1 0,0 0 1,0-1-1,1-1 0,0-1 0,-1 0 0,1-1 0,0-1 1,16-1-42,-31-1-55,-1 1 1,1-1-1,0 0 1,-1 0-1,1 0 1,0 0-1,-1 0 1,1 0-1,-1-1 1,1 1-1,-1-1 1,0 0-1,0 0 1,0 0 0,0 0-1,0 0 1,0 0-1,0 0 1,-1-1-1,1 1 1,-1 0-1,0-1 1,0 0-1,1 1 1,-1-3 54,4-8-790,0-1 0,-2 1 0,1-1 0,0-11 790,-1-9-3027,0-3-1548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0.36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86 128,'0'0'4671,"0"0"-3117,0 0-711,0 0 524,0 0-91,2 6-187,13 22-192,1 0-1,1-1 1,1-1 0,2-1 0,11 12-897,-21-26 171,1 0 1,0-1 0,0 0-1,1-1 1,9 6-172,-16-12 13,-1 0 1,0-1-1,1 1 1,0-1-1,0 0 0,0-1 1,-1 1-1,1-1 1,1 0-1,-1 0 1,0 0-1,0-1 0,0 1 1,0-1-1,1-1 1,-1 1-1,0-1 1,1 0-14,-5 0-17,0 0 1,0 1-1,0-1 1,0 0 0,-1 0-1,1 0 1,0 0-1,0 0 1,0 0-1,-1 0 1,1-1 0,-1 1-1,1 0 1,-1 0-1,1 0 1,-1-1 16,7-22-220,-6 22 190,4-20-310,0 0-1,-2 0 1,0 0 0,-2-1 0,0 1-1,-2-1 1,0 1 0,-1 0-1,-2-1 1,0 1 0,-1 0-1,-7-16 341,46 79 3255,28 36-2954,-54-66-561,28 27 860,-33-36-843,-1 0-1,1 0 0,-1 0 0,1-1 1,0 1-1,0-1 0,0 0 1,0 1-1,0-1 0,0-1 0,0 1 1,0 0-1,0-1 0,0 1 0,0-1 244,6-1-3160,3-5-1319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0.6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12780,'0'0'822,"0"0"-571,0 0-85,0 0 442,17 21 6,56 63-299,-66-76-234,0-1 0,0 1 0,1-2 0,-1 1 0,2-1 1,-1 0-1,9 4-81,-3-2 99,-9-4-93,-4-3-113,-1-1-277,0-8-1784,0 1 1143,-3-31-5493,-10 3 1580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1.01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14 9 6342,'0'0'1537,"0"0"-1472,0 0-65,0 0 0,0 0-289,0 0-864,-13-9-544,13 9 223,0 0-127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1.34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6278,'0'0'1254,"0"0"-650,0 0 720,0 0 331,26 20-273,87 65-352,-53-36 131,-3 2-1,-2 3 0,33 43-1160,-64-70 134,74 92 211,-81-98-354,-13-19-5477,-2-9 2725,-1-17 244,-2 18 971,1-27-2373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2T03:33:51.6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9033,'0'0'694,"0"0"-358,0 0 342,17 23 672,3 5-941,4 6 133,2-1-1,2-1 1,6 5-542,-12-14 439,153 149 2392,-128-130-2234,1-2-1,48 29-596,-61-45 62,-25-15-88,1-2 0,0 0 0,1 0 0,0 0 26,-11-7-273,-1 0-362,0 0-694,-11-1-3316,-13-5 562,-8-8 602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316C-481D-48CD-B06E-40FD4ADC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FAAAD-27B4-4543-BDB2-2D3A36F0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1A10-CA12-4425-911B-D554821C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FF0A-2D38-409B-99B0-0A0B603E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ADCD-195C-4357-A668-E59292FB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1906-8F3B-409A-A27F-151E2417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F8186-8884-42DB-8AB9-2C333DBDA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DBCC0-D1E0-4025-AB3E-716F7A14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37B5D-B55D-4921-B9E4-88EEF188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DA5F-946B-4055-9F3D-34DCF59A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05FAE-FDB4-4AE9-99D7-367DBB6DF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F433D-1574-4516-A4DD-97F2C3AD6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DBDD-F8CA-4565-B535-AC76371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394E5-51B3-4E46-BC9C-5570A42F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051E6-5696-451D-9D02-C1DDCAC0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1BBB-3E57-47D1-9836-2A688E92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B3ED-F7D1-4B59-9810-549A7080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7F0CC-E716-4659-9F78-1303BFAD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9B1B-7374-4D08-8EA2-C890D6B0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46BD-C8C6-49BC-9985-12C6028E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2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1237-B7DC-49B5-8A17-A6EAB92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33E55-00A3-4814-A7C8-98AB563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FB77C-127B-49AB-BDFE-E13468BE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C09E-C0B1-4351-82EA-9BC9190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707A-4631-4EE6-A7DD-9A34A2A2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80E3-0FB4-4E77-92F1-471F0728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4BF7-08FE-47B7-BF56-3AADCE930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81B40-4255-4795-98DC-13F3BE09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8C64E-74D0-4DFA-AF39-5B4BFEB7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BB844-12DB-4827-8BD7-2E1D7104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BED06-8622-4BC6-9EB8-275AA74E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8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627F-3B81-48F0-8731-CFC6243F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8461B-1F7A-4630-9219-EAF983A0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B124-C864-4351-BBA5-86EF1AE8E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8D842-15B6-4579-9BF7-8E5F9760F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C9257-D074-4F4E-9C1E-F9D95133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53965-D1C1-4490-AFAB-6BA54E1F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A1B19-E537-49DA-8A71-F0CE2B7B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2141A-B0F9-466B-9347-B0AD4629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61C-5550-4FB1-9F34-388E0DA5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0FFF6-F22A-4F36-BAEA-47B6087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A6CFC-247F-4F7D-8690-DAA8D8EB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91927-0C01-4581-834E-9B869300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3AD0B-B035-4627-96A4-C782B0CE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9C41B-6079-46AF-8B29-9AA80F03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B51CD-8366-42AF-A9DE-395C2377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8C5D-31D3-48A7-AFAF-C1F41C97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D1AD-5951-4658-AF4D-8FFF6E83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139E8-BB9C-4417-B2F7-92F1E2058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D84A-5D7B-4CB5-995D-27E52A3E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07A1-DE2F-46EB-9E2A-46FC11AE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2BD54-E747-4B20-8C5E-8F10C5E3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D24B-3CD0-47F0-9716-07842E82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26CCE-40D2-4CFD-B06B-E81F1BE90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3DFD3-F83A-4A37-94D2-FDDA3A614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2FEB3-1F03-418E-805A-06B954A6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0C9FA-9A63-4685-A275-3CEF8EB5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6802C-F145-4721-9E20-2920D15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3A584-8B7E-4733-BFAB-18510FA0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D070-7C3D-4565-B63C-9CDBFB26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35F8-8CAE-4A9E-BF6E-9C322F74B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A713-2DD6-429C-B52E-42D6FBAB591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135D-8DF8-49A3-9730-531F50D11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852E-A685-459C-80E8-2E6D31EE2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4546-C347-48C7-B8B0-6AFE82820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bsmythe/2egwdymw4tnd31j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2.png"/><Relationship Id="rId63" Type="http://schemas.openxmlformats.org/officeDocument/2006/relationships/customXml" Target="../ink/ink30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8.xml"/><Relationship Id="rId170" Type="http://schemas.openxmlformats.org/officeDocument/2006/relationships/image" Target="../media/image86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26" Type="http://schemas.openxmlformats.org/officeDocument/2006/relationships/image" Target="../media/image114.png"/><Relationship Id="rId247" Type="http://schemas.openxmlformats.org/officeDocument/2006/relationships/customXml" Target="../ink/ink122.xml"/><Relationship Id="rId107" Type="http://schemas.openxmlformats.org/officeDocument/2006/relationships/customXml" Target="../ink/ink52.xml"/><Relationship Id="rId268" Type="http://schemas.openxmlformats.org/officeDocument/2006/relationships/image" Target="../media/image135.png"/><Relationship Id="rId11" Type="http://schemas.openxmlformats.org/officeDocument/2006/relationships/customXml" Target="../ink/ink4.xml"/><Relationship Id="rId32" Type="http://schemas.openxmlformats.org/officeDocument/2006/relationships/image" Target="../media/image17.png"/><Relationship Id="rId53" Type="http://schemas.openxmlformats.org/officeDocument/2006/relationships/customXml" Target="../ink/ink25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3.xml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image" Target="../media/image81.png"/><Relationship Id="rId181" Type="http://schemas.openxmlformats.org/officeDocument/2006/relationships/customXml" Target="../ink/ink89.xml"/><Relationship Id="rId216" Type="http://schemas.openxmlformats.org/officeDocument/2006/relationships/image" Target="../media/image109.png"/><Relationship Id="rId237" Type="http://schemas.openxmlformats.org/officeDocument/2006/relationships/customXml" Target="../ink/ink117.xml"/><Relationship Id="rId258" Type="http://schemas.openxmlformats.org/officeDocument/2006/relationships/image" Target="../media/image130.png"/><Relationship Id="rId22" Type="http://schemas.openxmlformats.org/officeDocument/2006/relationships/image" Target="../media/image12.png"/><Relationship Id="rId43" Type="http://schemas.openxmlformats.org/officeDocument/2006/relationships/customXml" Target="../ink/ink20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8.xml"/><Relationship Id="rId85" Type="http://schemas.openxmlformats.org/officeDocument/2006/relationships/customXml" Target="../ink/ink41.xml"/><Relationship Id="rId150" Type="http://schemas.openxmlformats.org/officeDocument/2006/relationships/image" Target="../media/image76.png"/><Relationship Id="rId171" Type="http://schemas.openxmlformats.org/officeDocument/2006/relationships/customXml" Target="../ink/ink84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2.xml"/><Relationship Id="rId248" Type="http://schemas.openxmlformats.org/officeDocument/2006/relationships/image" Target="../media/image125.png"/><Relationship Id="rId269" Type="http://schemas.openxmlformats.org/officeDocument/2006/relationships/customXml" Target="../ink/ink133.xml"/><Relationship Id="rId12" Type="http://schemas.openxmlformats.org/officeDocument/2006/relationships/image" Target="../media/image7.png"/><Relationship Id="rId33" Type="http://schemas.openxmlformats.org/officeDocument/2006/relationships/customXml" Target="../ink/ink15.xml"/><Relationship Id="rId108" Type="http://schemas.openxmlformats.org/officeDocument/2006/relationships/image" Target="../media/image55.png"/><Relationship Id="rId129" Type="http://schemas.openxmlformats.org/officeDocument/2006/relationships/customXml" Target="../ink/ink63.xml"/><Relationship Id="rId54" Type="http://schemas.openxmlformats.org/officeDocument/2006/relationships/image" Target="../media/image28.png"/><Relationship Id="rId75" Type="http://schemas.openxmlformats.org/officeDocument/2006/relationships/customXml" Target="../ink/ink36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79.xml"/><Relationship Id="rId182" Type="http://schemas.openxmlformats.org/officeDocument/2006/relationships/image" Target="../media/image92.png"/><Relationship Id="rId217" Type="http://schemas.openxmlformats.org/officeDocument/2006/relationships/customXml" Target="../ink/ink107.xml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59" Type="http://schemas.openxmlformats.org/officeDocument/2006/relationships/customXml" Target="../ink/ink128.xml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image" Target="../media/image136.png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image" Target="../media/image79.png"/><Relationship Id="rId177" Type="http://schemas.openxmlformats.org/officeDocument/2006/relationships/customXml" Target="../ink/ink87.xml"/><Relationship Id="rId198" Type="http://schemas.openxmlformats.org/officeDocument/2006/relationships/image" Target="../media/image100.png"/><Relationship Id="rId172" Type="http://schemas.openxmlformats.org/officeDocument/2006/relationships/image" Target="../media/image87.png"/><Relationship Id="rId193" Type="http://schemas.openxmlformats.org/officeDocument/2006/relationships/customXml" Target="../ink/ink95.xml"/><Relationship Id="rId202" Type="http://schemas.openxmlformats.org/officeDocument/2006/relationships/image" Target="../media/image102.png"/><Relationship Id="rId207" Type="http://schemas.openxmlformats.org/officeDocument/2006/relationships/customXml" Target="../ink/ink102.xml"/><Relationship Id="rId223" Type="http://schemas.openxmlformats.org/officeDocument/2006/relationships/customXml" Target="../ink/ink110.xml"/><Relationship Id="rId228" Type="http://schemas.openxmlformats.org/officeDocument/2006/relationships/image" Target="../media/image115.png"/><Relationship Id="rId244" Type="http://schemas.openxmlformats.org/officeDocument/2006/relationships/image" Target="../media/image123.png"/><Relationship Id="rId249" Type="http://schemas.openxmlformats.org/officeDocument/2006/relationships/customXml" Target="../ink/ink123.xml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260" Type="http://schemas.openxmlformats.org/officeDocument/2006/relationships/image" Target="../media/image131.png"/><Relationship Id="rId265" Type="http://schemas.openxmlformats.org/officeDocument/2006/relationships/customXml" Target="../ink/ink131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6.xml"/><Relationship Id="rId76" Type="http://schemas.openxmlformats.org/officeDocument/2006/relationships/image" Target="../media/image39.png"/><Relationship Id="rId97" Type="http://schemas.openxmlformats.org/officeDocument/2006/relationships/customXml" Target="../ink/ink47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1.xml"/><Relationship Id="rId141" Type="http://schemas.openxmlformats.org/officeDocument/2006/relationships/customXml" Target="../ink/ink69.xml"/><Relationship Id="rId146" Type="http://schemas.openxmlformats.org/officeDocument/2006/relationships/image" Target="../media/image74.png"/><Relationship Id="rId167" Type="http://schemas.openxmlformats.org/officeDocument/2006/relationships/customXml" Target="../ink/ink82.xml"/><Relationship Id="rId188" Type="http://schemas.openxmlformats.org/officeDocument/2006/relationships/image" Target="../media/image95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7.png"/><Relationship Id="rId162" Type="http://schemas.openxmlformats.org/officeDocument/2006/relationships/image" Target="../media/image82.png"/><Relationship Id="rId183" Type="http://schemas.openxmlformats.org/officeDocument/2006/relationships/customXml" Target="../ink/ink90.xml"/><Relationship Id="rId213" Type="http://schemas.openxmlformats.org/officeDocument/2006/relationships/customXml" Target="../ink/ink105.xml"/><Relationship Id="rId218" Type="http://schemas.openxmlformats.org/officeDocument/2006/relationships/image" Target="../media/image110.png"/><Relationship Id="rId234" Type="http://schemas.openxmlformats.org/officeDocument/2006/relationships/image" Target="../media/image118.png"/><Relationship Id="rId239" Type="http://schemas.openxmlformats.org/officeDocument/2006/relationships/customXml" Target="../ink/ink118.xml"/><Relationship Id="rId2" Type="http://schemas.openxmlformats.org/officeDocument/2006/relationships/image" Target="../media/image2.png"/><Relationship Id="rId29" Type="http://schemas.openxmlformats.org/officeDocument/2006/relationships/customXml" Target="../ink/ink13.xml"/><Relationship Id="rId250" Type="http://schemas.openxmlformats.org/officeDocument/2006/relationships/image" Target="../media/image126.png"/><Relationship Id="rId255" Type="http://schemas.openxmlformats.org/officeDocument/2006/relationships/customXml" Target="../ink/ink126.xml"/><Relationship Id="rId271" Type="http://schemas.openxmlformats.org/officeDocument/2006/relationships/customXml" Target="../ink/ink13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1.xml"/><Relationship Id="rId66" Type="http://schemas.openxmlformats.org/officeDocument/2006/relationships/image" Target="../media/image34.png"/><Relationship Id="rId87" Type="http://schemas.openxmlformats.org/officeDocument/2006/relationships/customXml" Target="../ink/ink42.xml"/><Relationship Id="rId110" Type="http://schemas.openxmlformats.org/officeDocument/2006/relationships/image" Target="../media/image56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69.png"/><Relationship Id="rId157" Type="http://schemas.openxmlformats.org/officeDocument/2006/relationships/customXml" Target="../ink/ink77.xml"/><Relationship Id="rId178" Type="http://schemas.openxmlformats.org/officeDocument/2006/relationships/image" Target="../media/image90.png"/><Relationship Id="rId61" Type="http://schemas.openxmlformats.org/officeDocument/2006/relationships/customXml" Target="../ink/ink29.xm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73" Type="http://schemas.openxmlformats.org/officeDocument/2006/relationships/customXml" Target="../ink/ink85.xml"/><Relationship Id="rId194" Type="http://schemas.openxmlformats.org/officeDocument/2006/relationships/image" Target="../media/image98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208" Type="http://schemas.openxmlformats.org/officeDocument/2006/relationships/image" Target="../media/image105.png"/><Relationship Id="rId229" Type="http://schemas.openxmlformats.org/officeDocument/2006/relationships/customXml" Target="../ink/ink113.xml"/><Relationship Id="rId19" Type="http://schemas.openxmlformats.org/officeDocument/2006/relationships/customXml" Target="../ink/ink8.xml"/><Relationship Id="rId224" Type="http://schemas.openxmlformats.org/officeDocument/2006/relationships/image" Target="../media/image113.png"/><Relationship Id="rId240" Type="http://schemas.openxmlformats.org/officeDocument/2006/relationships/image" Target="../media/image121.png"/><Relationship Id="rId245" Type="http://schemas.openxmlformats.org/officeDocument/2006/relationships/customXml" Target="../ink/ink121.xml"/><Relationship Id="rId261" Type="http://schemas.openxmlformats.org/officeDocument/2006/relationships/customXml" Target="../ink/ink129.xml"/><Relationship Id="rId266" Type="http://schemas.openxmlformats.org/officeDocument/2006/relationships/image" Target="../media/image134.png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6.xml"/><Relationship Id="rId56" Type="http://schemas.openxmlformats.org/officeDocument/2006/relationships/image" Target="../media/image29.png"/><Relationship Id="rId77" Type="http://schemas.openxmlformats.org/officeDocument/2006/relationships/customXml" Target="../ink/ink37.xml"/><Relationship Id="rId100" Type="http://schemas.openxmlformats.org/officeDocument/2006/relationships/image" Target="../media/image51.png"/><Relationship Id="rId105" Type="http://schemas.openxmlformats.org/officeDocument/2006/relationships/customXml" Target="../ink/ink51.xml"/><Relationship Id="rId126" Type="http://schemas.openxmlformats.org/officeDocument/2006/relationships/image" Target="../media/image64.png"/><Relationship Id="rId147" Type="http://schemas.openxmlformats.org/officeDocument/2006/relationships/customXml" Target="../ink/ink72.xml"/><Relationship Id="rId168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openxmlformats.org/officeDocument/2006/relationships/customXml" Target="../ink/ink24.xml"/><Relationship Id="rId72" Type="http://schemas.openxmlformats.org/officeDocument/2006/relationships/image" Target="../media/image37.png"/><Relationship Id="rId93" Type="http://schemas.openxmlformats.org/officeDocument/2006/relationships/customXml" Target="../ink/ink45.xml"/><Relationship Id="rId98" Type="http://schemas.openxmlformats.org/officeDocument/2006/relationships/image" Target="../media/image50.png"/><Relationship Id="rId121" Type="http://schemas.openxmlformats.org/officeDocument/2006/relationships/customXml" Target="../ink/ink59.xml"/><Relationship Id="rId142" Type="http://schemas.openxmlformats.org/officeDocument/2006/relationships/image" Target="../media/image72.png"/><Relationship Id="rId163" Type="http://schemas.openxmlformats.org/officeDocument/2006/relationships/customXml" Target="../ink/ink80.xml"/><Relationship Id="rId184" Type="http://schemas.openxmlformats.org/officeDocument/2006/relationships/image" Target="../media/image93.png"/><Relationship Id="rId189" Type="http://schemas.openxmlformats.org/officeDocument/2006/relationships/customXml" Target="../ink/ink93.xml"/><Relationship Id="rId219" Type="http://schemas.openxmlformats.org/officeDocument/2006/relationships/customXml" Target="../ink/ink108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0" Type="http://schemas.openxmlformats.org/officeDocument/2006/relationships/image" Target="../media/image116.png"/><Relationship Id="rId235" Type="http://schemas.openxmlformats.org/officeDocument/2006/relationships/customXml" Target="../ink/ink116.xml"/><Relationship Id="rId251" Type="http://schemas.openxmlformats.org/officeDocument/2006/relationships/customXml" Target="../ink/ink124.xml"/><Relationship Id="rId256" Type="http://schemas.openxmlformats.org/officeDocument/2006/relationships/image" Target="../media/image129.png"/><Relationship Id="rId25" Type="http://schemas.openxmlformats.org/officeDocument/2006/relationships/customXml" Target="../ink/ink11.xml"/><Relationship Id="rId46" Type="http://schemas.openxmlformats.org/officeDocument/2006/relationships/image" Target="../media/image24.png"/><Relationship Id="rId67" Type="http://schemas.openxmlformats.org/officeDocument/2006/relationships/customXml" Target="../ink/ink32.xml"/><Relationship Id="rId116" Type="http://schemas.openxmlformats.org/officeDocument/2006/relationships/image" Target="../media/image59.png"/><Relationship Id="rId137" Type="http://schemas.openxmlformats.org/officeDocument/2006/relationships/customXml" Target="../ink/ink67.xml"/><Relationship Id="rId158" Type="http://schemas.openxmlformats.org/officeDocument/2006/relationships/image" Target="../media/image80.png"/><Relationship Id="rId272" Type="http://schemas.openxmlformats.org/officeDocument/2006/relationships/image" Target="../media/image137.png"/><Relationship Id="rId20" Type="http://schemas.openxmlformats.org/officeDocument/2006/relationships/image" Target="../media/image11.png"/><Relationship Id="rId41" Type="http://schemas.openxmlformats.org/officeDocument/2006/relationships/customXml" Target="../ink/ink19.xml"/><Relationship Id="rId62" Type="http://schemas.openxmlformats.org/officeDocument/2006/relationships/image" Target="../media/image32.png"/><Relationship Id="rId83" Type="http://schemas.openxmlformats.org/officeDocument/2006/relationships/customXml" Target="../ink/ink40.xml"/><Relationship Id="rId88" Type="http://schemas.openxmlformats.org/officeDocument/2006/relationships/image" Target="../media/image45.png"/><Relationship Id="rId111" Type="http://schemas.openxmlformats.org/officeDocument/2006/relationships/customXml" Target="../ink/ink54.xml"/><Relationship Id="rId132" Type="http://schemas.openxmlformats.org/officeDocument/2006/relationships/image" Target="../media/image67.png"/><Relationship Id="rId153" Type="http://schemas.openxmlformats.org/officeDocument/2006/relationships/customXml" Target="../ink/ink75.xml"/><Relationship Id="rId174" Type="http://schemas.openxmlformats.org/officeDocument/2006/relationships/image" Target="../media/image88.png"/><Relationship Id="rId179" Type="http://schemas.openxmlformats.org/officeDocument/2006/relationships/customXml" Target="../ink/ink88.xml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0" Type="http://schemas.openxmlformats.org/officeDocument/2006/relationships/image" Target="../media/image111.png"/><Relationship Id="rId225" Type="http://schemas.openxmlformats.org/officeDocument/2006/relationships/customXml" Target="../ink/ink111.xml"/><Relationship Id="rId241" Type="http://schemas.openxmlformats.org/officeDocument/2006/relationships/customXml" Target="../ink/ink119.xml"/><Relationship Id="rId246" Type="http://schemas.openxmlformats.org/officeDocument/2006/relationships/image" Target="../media/image124.png"/><Relationship Id="rId267" Type="http://schemas.openxmlformats.org/officeDocument/2006/relationships/customXml" Target="../ink/ink132.xml"/><Relationship Id="rId15" Type="http://schemas.openxmlformats.org/officeDocument/2006/relationships/customXml" Target="../ink/ink6.xml"/><Relationship Id="rId36" Type="http://schemas.openxmlformats.org/officeDocument/2006/relationships/image" Target="../media/image19.png"/><Relationship Id="rId57" Type="http://schemas.openxmlformats.org/officeDocument/2006/relationships/customXml" Target="../ink/ink27.xml"/><Relationship Id="rId106" Type="http://schemas.openxmlformats.org/officeDocument/2006/relationships/image" Target="../media/image54.png"/><Relationship Id="rId127" Type="http://schemas.openxmlformats.org/officeDocument/2006/relationships/customXml" Target="../ink/ink62.xml"/><Relationship Id="rId262" Type="http://schemas.openxmlformats.org/officeDocument/2006/relationships/image" Target="../media/image132.png"/><Relationship Id="rId10" Type="http://schemas.openxmlformats.org/officeDocument/2006/relationships/image" Target="../media/image6.png"/><Relationship Id="rId31" Type="http://schemas.openxmlformats.org/officeDocument/2006/relationships/customXml" Target="../ink/ink14.xml"/><Relationship Id="rId52" Type="http://schemas.openxmlformats.org/officeDocument/2006/relationships/image" Target="../media/image27.png"/><Relationship Id="rId73" Type="http://schemas.openxmlformats.org/officeDocument/2006/relationships/customXml" Target="../ink/ink35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2.png"/><Relationship Id="rId143" Type="http://schemas.openxmlformats.org/officeDocument/2006/relationships/customXml" Target="../ink/ink70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3.xml"/><Relationship Id="rId185" Type="http://schemas.openxmlformats.org/officeDocument/2006/relationships/customXml" Target="../ink/ink91.xml"/><Relationship Id="rId4" Type="http://schemas.microsoft.com/office/2007/relationships/hdphoto" Target="../media/hdphoto1.wdp"/><Relationship Id="rId9" Type="http://schemas.openxmlformats.org/officeDocument/2006/relationships/customXml" Target="../ink/ink3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6.xml"/><Relationship Id="rId236" Type="http://schemas.openxmlformats.org/officeDocument/2006/relationships/image" Target="../media/image119.png"/><Relationship Id="rId257" Type="http://schemas.openxmlformats.org/officeDocument/2006/relationships/customXml" Target="../ink/ink127.xml"/><Relationship Id="rId26" Type="http://schemas.openxmlformats.org/officeDocument/2006/relationships/image" Target="../media/image14.png"/><Relationship Id="rId231" Type="http://schemas.openxmlformats.org/officeDocument/2006/relationships/customXml" Target="../ink/ink114.xml"/><Relationship Id="rId252" Type="http://schemas.openxmlformats.org/officeDocument/2006/relationships/image" Target="../media/image127.png"/><Relationship Id="rId47" Type="http://schemas.openxmlformats.org/officeDocument/2006/relationships/customXml" Target="../ink/ink22.xml"/><Relationship Id="rId68" Type="http://schemas.openxmlformats.org/officeDocument/2006/relationships/image" Target="../media/image35.png"/><Relationship Id="rId89" Type="http://schemas.openxmlformats.org/officeDocument/2006/relationships/customXml" Target="../ink/ink43.xml"/><Relationship Id="rId112" Type="http://schemas.openxmlformats.org/officeDocument/2006/relationships/image" Target="../media/image57.png"/><Relationship Id="rId133" Type="http://schemas.openxmlformats.org/officeDocument/2006/relationships/customXml" Target="../ink/ink65.xml"/><Relationship Id="rId154" Type="http://schemas.openxmlformats.org/officeDocument/2006/relationships/image" Target="../media/image78.png"/><Relationship Id="rId175" Type="http://schemas.openxmlformats.org/officeDocument/2006/relationships/customXml" Target="../ink/ink86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09.xml"/><Relationship Id="rId242" Type="http://schemas.openxmlformats.org/officeDocument/2006/relationships/image" Target="../media/image122.png"/><Relationship Id="rId263" Type="http://schemas.openxmlformats.org/officeDocument/2006/relationships/customXml" Target="../ink/ink130.xml"/><Relationship Id="rId37" Type="http://schemas.openxmlformats.org/officeDocument/2006/relationships/customXml" Target="../ink/ink17.xml"/><Relationship Id="rId58" Type="http://schemas.openxmlformats.org/officeDocument/2006/relationships/image" Target="../media/image30.png"/><Relationship Id="rId79" Type="http://schemas.openxmlformats.org/officeDocument/2006/relationships/customXml" Target="../ink/ink38.xml"/><Relationship Id="rId102" Type="http://schemas.openxmlformats.org/officeDocument/2006/relationships/image" Target="../media/image52.png"/><Relationship Id="rId123" Type="http://schemas.openxmlformats.org/officeDocument/2006/relationships/customXml" Target="../ink/ink60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1.xml"/><Relationship Id="rId186" Type="http://schemas.openxmlformats.org/officeDocument/2006/relationships/image" Target="../media/image94.png"/><Relationship Id="rId211" Type="http://schemas.openxmlformats.org/officeDocument/2006/relationships/customXml" Target="../ink/ink104.xml"/><Relationship Id="rId232" Type="http://schemas.openxmlformats.org/officeDocument/2006/relationships/image" Target="../media/image117.png"/><Relationship Id="rId253" Type="http://schemas.openxmlformats.org/officeDocument/2006/relationships/customXml" Target="../ink/ink125.xml"/><Relationship Id="rId27" Type="http://schemas.openxmlformats.org/officeDocument/2006/relationships/customXml" Target="../ink/ink12.xml"/><Relationship Id="rId48" Type="http://schemas.openxmlformats.org/officeDocument/2006/relationships/image" Target="../media/image25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6.xml"/><Relationship Id="rId176" Type="http://schemas.openxmlformats.org/officeDocument/2006/relationships/image" Target="../media/image89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2.png"/><Relationship Id="rId243" Type="http://schemas.openxmlformats.org/officeDocument/2006/relationships/customXml" Target="../ink/ink120.xml"/><Relationship Id="rId264" Type="http://schemas.openxmlformats.org/officeDocument/2006/relationships/image" Target="../media/image133.png"/><Relationship Id="rId17" Type="http://schemas.openxmlformats.org/officeDocument/2006/relationships/customXml" Target="../ink/ink7.xml"/><Relationship Id="rId38" Type="http://schemas.openxmlformats.org/officeDocument/2006/relationships/image" Target="../media/image20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4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07.png"/><Relationship Id="rId233" Type="http://schemas.openxmlformats.org/officeDocument/2006/relationships/customXml" Target="../ink/ink115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23.xml"/><Relationship Id="rId1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C255F525-B7B0-449B-AE3F-BE143A54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6" y="296291"/>
            <a:ext cx="9578995" cy="2218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7989F-8769-43D7-ABE4-263700E6A56D}"/>
              </a:ext>
            </a:extLst>
          </p:cNvPr>
          <p:cNvSpPr txBox="1"/>
          <p:nvPr/>
        </p:nvSpPr>
        <p:spPr>
          <a:xfrm>
            <a:off x="408027" y="2559734"/>
            <a:ext cx="312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? </a:t>
            </a:r>
          </a:p>
          <a:p>
            <a:r>
              <a:rPr lang="en-US" dirty="0"/>
              <a:t>Mrs. Smythe &amp; Mr. Goetz</a:t>
            </a:r>
          </a:p>
          <a:p>
            <a:r>
              <a:rPr lang="en-US" dirty="0"/>
              <a:t>Resource Teachers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6BD7A-E54B-454F-B3A2-A37332234204}"/>
              </a:ext>
            </a:extLst>
          </p:cNvPr>
          <p:cNvSpPr txBox="1"/>
          <p:nvPr/>
        </p:nvSpPr>
        <p:spPr>
          <a:xfrm>
            <a:off x="408027" y="3528093"/>
            <a:ext cx="312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What? </a:t>
            </a:r>
          </a:p>
          <a:p>
            <a:r>
              <a:rPr lang="en-US" dirty="0"/>
              <a:t>Learning about Sollers Point and what it means to be a student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83574-6CE9-4FF1-AC03-5DA04ECEACAC}"/>
              </a:ext>
            </a:extLst>
          </p:cNvPr>
          <p:cNvSpPr txBox="1"/>
          <p:nvPr/>
        </p:nvSpPr>
        <p:spPr>
          <a:xfrm>
            <a:off x="3896151" y="2680225"/>
            <a:ext cx="312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When?</a:t>
            </a:r>
          </a:p>
          <a:p>
            <a:r>
              <a:rPr lang="en-US" dirty="0"/>
              <a:t>Monday – Thursday</a:t>
            </a:r>
          </a:p>
          <a:p>
            <a:r>
              <a:rPr lang="en-US" dirty="0"/>
              <a:t>from 9:00 to 11:00 am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23C79-5A75-4661-B762-DF15B5B02D06}"/>
              </a:ext>
            </a:extLst>
          </p:cNvPr>
          <p:cNvSpPr txBox="1"/>
          <p:nvPr/>
        </p:nvSpPr>
        <p:spPr>
          <a:xfrm>
            <a:off x="7296493" y="2514705"/>
            <a:ext cx="3124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Where?</a:t>
            </a:r>
          </a:p>
          <a:p>
            <a:r>
              <a:rPr lang="en-US" dirty="0"/>
              <a:t>Virtually on Google Meets</a:t>
            </a:r>
          </a:p>
          <a:p>
            <a:r>
              <a:rPr lang="en-US" dirty="0"/>
              <a:t>Join code: </a:t>
            </a:r>
            <a:r>
              <a:rPr lang="en-US" dirty="0" err="1"/>
              <a:t>Escapefrommiddleschoo</a:t>
            </a:r>
            <a:endParaRPr lang="en-US" dirty="0"/>
          </a:p>
          <a:p>
            <a:r>
              <a:rPr lang="en-US" dirty="0"/>
              <a:t>And on our webpage</a:t>
            </a:r>
          </a:p>
          <a:p>
            <a:r>
              <a:rPr lang="en-US" dirty="0"/>
              <a:t>SollersPointHS@bcps.org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46ED-E650-46D1-9C8B-2EFB40C5513B}"/>
              </a:ext>
            </a:extLst>
          </p:cNvPr>
          <p:cNvSpPr txBox="1"/>
          <p:nvPr/>
        </p:nvSpPr>
        <p:spPr>
          <a:xfrm>
            <a:off x="7296493" y="4436301"/>
            <a:ext cx="312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 </a:t>
            </a:r>
          </a:p>
          <a:p>
            <a:r>
              <a:rPr lang="en-US" dirty="0"/>
              <a:t>To get a chance to meet each of you and help you get ready for Sollers Point.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D2125-B4AC-4025-803D-864F182F941C}"/>
              </a:ext>
            </a:extLst>
          </p:cNvPr>
          <p:cNvSpPr txBox="1"/>
          <p:nvPr/>
        </p:nvSpPr>
        <p:spPr>
          <a:xfrm>
            <a:off x="3896151" y="3730427"/>
            <a:ext cx="3124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How?</a:t>
            </a:r>
          </a:p>
          <a:p>
            <a:r>
              <a:rPr lang="en-US" dirty="0"/>
              <a:t>Each day you will meet with two staff members and participate in an escape room or two designed to test you as you attempt to “Escape from Middle School.”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0446-8272-4716-9A96-39FC0C713FC6}"/>
              </a:ext>
            </a:extLst>
          </p:cNvPr>
          <p:cNvSpPr/>
          <p:nvPr/>
        </p:nvSpPr>
        <p:spPr>
          <a:xfrm>
            <a:off x="1629666" y="6377043"/>
            <a:ext cx="740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Questions?  Place them in our </a:t>
            </a:r>
            <a:r>
              <a:rPr lang="en-US" dirty="0">
                <a:hlinkClick r:id="rId3"/>
              </a:rPr>
              <a:t>parking lot </a:t>
            </a:r>
            <a:r>
              <a:rPr lang="en-US" dirty="0"/>
              <a:t>and we will get you answers.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2744F-6210-46B4-BBD3-B025119087EE}"/>
              </a:ext>
            </a:extLst>
          </p:cNvPr>
          <p:cNvSpPr txBox="1"/>
          <p:nvPr/>
        </p:nvSpPr>
        <p:spPr>
          <a:xfrm>
            <a:off x="408027" y="4869200"/>
            <a:ext cx="3124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</a:t>
            </a:r>
          </a:p>
          <a:p>
            <a:r>
              <a:rPr lang="en-US" dirty="0"/>
              <a:t>This is a school sponsored activity so all the normal school rules apply and so do the consequences. Be cool and have fun.</a:t>
            </a:r>
          </a:p>
        </p:txBody>
      </p:sp>
    </p:spTree>
    <p:extLst>
      <p:ext uri="{BB962C8B-B14F-4D97-AF65-F5344CB8AC3E}">
        <p14:creationId xmlns:p14="http://schemas.microsoft.com/office/powerpoint/2010/main" val="40710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0B09-2A45-41E6-AE72-2E72EBB5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Avatar that tells us about you! </a:t>
            </a:r>
          </a:p>
        </p:txBody>
      </p:sp>
      <p:pic>
        <p:nvPicPr>
          <p:cNvPr id="6" name="Content Placeholder 5" descr="A close up of a mask&#10;&#10;Description automatically generated">
            <a:extLst>
              <a:ext uri="{FF2B5EF4-FFF2-40B4-BE49-F238E27FC236}">
                <a16:creationId xmlns:a16="http://schemas.microsoft.com/office/drawing/2014/main" id="{54CAE393-88E0-42B9-ACC2-373F24D0D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3" y="4453633"/>
            <a:ext cx="2565532" cy="2514729"/>
          </a:xfrm>
        </p:spPr>
      </p:pic>
      <p:pic>
        <p:nvPicPr>
          <p:cNvPr id="8" name="Content Placeholder 7" descr="A picture containing toy&#10;&#10;Description automatically generated">
            <a:extLst>
              <a:ext uri="{FF2B5EF4-FFF2-40B4-BE49-F238E27FC236}">
                <a16:creationId xmlns:a16="http://schemas.microsoft.com/office/drawing/2014/main" id="{65B8DA7E-8652-4635-91D4-B49AF0CBA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2734" r="89844">
                        <a14:foregroundMark x1="8008" y1="46680" x2="8008" y2="46680"/>
                        <a14:foregroundMark x1="29297" y1="53906" x2="29297" y2="53906"/>
                        <a14:foregroundMark x1="32031" y1="55469" x2="32031" y2="55469"/>
                        <a14:foregroundMark x1="9863" y1="39844" x2="9863" y2="39844"/>
                        <a14:foregroundMark x1="9180" y1="27930" x2="4102" y2="37891"/>
                        <a14:foregroundMark x1="4102" y1="37891" x2="12988" y2="47363"/>
                        <a14:foregroundMark x1="12988" y1="47363" x2="14355" y2="59766"/>
                        <a14:foregroundMark x1="14355" y1="59766" x2="10449" y2="70215"/>
                        <a14:foregroundMark x1="10449" y1="70215" x2="2832" y2="61426"/>
                        <a14:foregroundMark x1="2832" y1="61426" x2="5859" y2="49805"/>
                        <a14:foregroundMark x1="5859" y1="49805" x2="2734" y2="76855"/>
                        <a14:foregroundMark x1="14746" y1="55957" x2="14746" y2="55957"/>
                        <a14:foregroundMark x1="16699" y1="54980" x2="16699" y2="54980"/>
                        <a14:foregroundMark x1="25488" y1="50879" x2="35449" y2="55957"/>
                        <a14:foregroundMark x1="35449" y1="55957" x2="26953" y2="51270"/>
                        <a14:foregroundMark x1="17871" y1="21484" x2="17871" y2="24023"/>
                        <a14:foregroundMark x1="17383" y1="16113" x2="14160" y2="25195"/>
                        <a14:foregroundMark x1="19727" y1="16113" x2="18262" y2="18164"/>
                        <a14:foregroundMark x1="18262" y1="18164" x2="18262" y2="18164"/>
                        <a14:foregroundMark x1="24316" y1="16309" x2="18457" y2="21973"/>
                        <a14:foregroundMark x1="25684" y1="20117" x2="21289" y2="23145"/>
                        <a14:foregroundMark x1="22461" y1="27246" x2="23926" y2="28418"/>
                        <a14:backgroundMark x1="25488" y1="23730" x2="25488" y2="23730"/>
                        <a14:backgroundMark x1="25488" y1="24316" x2="24523" y2="25749"/>
                        <a14:backgroundMark x1="4102" y1="24023" x2="10547" y2="23145"/>
                        <a14:backgroundMark x1="19043" y1="76953" x2="25781" y2="68262"/>
                        <a14:backgroundMark x1="25781" y1="68262" x2="47852" y2="63281"/>
                        <a14:backgroundMark x1="47852" y1="63281" x2="55469" y2="54883"/>
                        <a14:backgroundMark x1="55469" y1="54883" x2="62988" y2="32129"/>
                        <a14:backgroundMark x1="62988" y1="32129" x2="55469" y2="23828"/>
                        <a14:backgroundMark x1="55469" y1="23828" x2="68066" y2="22852"/>
                        <a14:backgroundMark x1="68066" y1="22852" x2="79297" y2="24414"/>
                        <a14:backgroundMark x1="79297" y1="24414" x2="88672" y2="38184"/>
                        <a14:backgroundMark x1="88672" y1="38184" x2="88281" y2="72559"/>
                        <a14:backgroundMark x1="88281" y1="72559" x2="76074" y2="82520"/>
                        <a14:backgroundMark x1="76074" y1="82520" x2="22266" y2="77832"/>
                        <a14:backgroundMark x1="11133" y1="33594" x2="22949" y2="30566"/>
                        <a14:backgroundMark x1="22949" y1="30566" x2="25684" y2="30566"/>
                        <a14:backgroundMark x1="293" y1="41992" x2="2148" y2="4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347"/>
            <a:ext cx="4351338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703F83-F3AA-4FFE-B139-9EC857E4D84F}"/>
              </a:ext>
            </a:extLst>
          </p:cNvPr>
          <p:cNvSpPr txBox="1"/>
          <p:nvPr/>
        </p:nvSpPr>
        <p:spPr>
          <a:xfrm>
            <a:off x="4447642" y="1916582"/>
            <a:ext cx="4842662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Create an Avatar that tells us about you.  </a:t>
            </a:r>
          </a:p>
          <a:p>
            <a:endParaRPr lang="en-US" dirty="0"/>
          </a:p>
          <a:p>
            <a:r>
              <a:rPr lang="en-US" dirty="0"/>
              <a:t>Open Word and copy and paste your Avatar to the page. Tell us your name, home school, program at Sollers and favorite hobby/sport. </a:t>
            </a:r>
          </a:p>
          <a:p>
            <a:endParaRPr lang="en-US" dirty="0"/>
          </a:p>
          <a:p>
            <a:r>
              <a:rPr lang="en-US" dirty="0"/>
              <a:t>We’ll be right here is you need help.  You have 5 minutes. </a:t>
            </a:r>
          </a:p>
          <a:p>
            <a:endParaRPr lang="en-US" dirty="0"/>
          </a:p>
          <a:p>
            <a:r>
              <a:rPr lang="en-US" dirty="0"/>
              <a:t>Calling for Volunteers! Show us your Avatars!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E6C832-0927-4C79-9C13-EA7668BCCA84}"/>
                  </a:ext>
                </a:extLst>
              </p14:cNvPr>
              <p14:cNvContentPartPr/>
              <p14:nvPr/>
            </p14:nvContentPartPr>
            <p14:xfrm>
              <a:off x="587808" y="1376323"/>
              <a:ext cx="337680" cy="37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E6C832-0927-4C79-9C13-EA7668BCCA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789" y="1358306"/>
                <a:ext cx="373358" cy="40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ED5FB7C-45D0-4578-B01C-BB46D3F2AADE}"/>
                  </a:ext>
                </a:extLst>
              </p14:cNvPr>
              <p14:cNvContentPartPr/>
              <p14:nvPr/>
            </p14:nvContentPartPr>
            <p14:xfrm>
              <a:off x="936648" y="1542643"/>
              <a:ext cx="106560" cy="153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ED5FB7C-45D0-4578-B01C-BB46D3F2AA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648" y="1524643"/>
                <a:ext cx="14220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6B107BE7-2B8E-4265-979E-F327A2D2831E}"/>
              </a:ext>
            </a:extLst>
          </p:cNvPr>
          <p:cNvGrpSpPr/>
          <p:nvPr/>
        </p:nvGrpSpPr>
        <p:grpSpPr>
          <a:xfrm>
            <a:off x="1284408" y="1413763"/>
            <a:ext cx="3039120" cy="2479320"/>
            <a:chOff x="1284408" y="1413763"/>
            <a:chExt cx="3039120" cy="2479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DD7B69-E972-492C-8654-0DF97B3AE2C3}"/>
                    </a:ext>
                  </a:extLst>
                </p14:cNvPr>
                <p14:cNvContentPartPr/>
                <p14:nvPr/>
              </p14:nvContentPartPr>
              <p14:xfrm>
                <a:off x="1284408" y="1414483"/>
                <a:ext cx="291600" cy="361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DD7B69-E972-492C-8654-0DF97B3AE2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6408" y="1396483"/>
                  <a:ext cx="327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7B2105-A91F-44E9-9BE7-CBFA4EC92EF3}"/>
                    </a:ext>
                  </a:extLst>
                </p14:cNvPr>
                <p14:cNvContentPartPr/>
                <p14:nvPr/>
              </p14:nvContentPartPr>
              <p14:xfrm>
                <a:off x="1595808" y="1592323"/>
                <a:ext cx="131760" cy="17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7B2105-A91F-44E9-9BE7-CBFA4EC92E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7808" y="1574359"/>
                  <a:ext cx="167400" cy="213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1B72A7-D424-47B3-AC55-FE7D346B495B}"/>
                    </a:ext>
                  </a:extLst>
                </p14:cNvPr>
                <p14:cNvContentPartPr/>
                <p14:nvPr/>
              </p14:nvContentPartPr>
              <p14:xfrm>
                <a:off x="1764648" y="1536523"/>
                <a:ext cx="180720" cy="166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1B72A7-D424-47B3-AC55-FE7D346B49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6648" y="1518484"/>
                  <a:ext cx="216360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1DFDCB-CD54-4525-BEA1-7BABB34634AB}"/>
                    </a:ext>
                  </a:extLst>
                </p14:cNvPr>
                <p14:cNvContentPartPr/>
                <p14:nvPr/>
              </p14:nvContentPartPr>
              <p14:xfrm>
                <a:off x="1938168" y="1413763"/>
                <a:ext cx="97200" cy="29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1DFDCB-CD54-4525-BEA1-7BABB34634A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20528" y="1396123"/>
                  <a:ext cx="132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9E9C27-E3F7-4D0D-9188-342250A38F58}"/>
                    </a:ext>
                  </a:extLst>
                </p14:cNvPr>
                <p14:cNvContentPartPr/>
                <p14:nvPr/>
              </p14:nvContentPartPr>
              <p14:xfrm>
                <a:off x="1891728" y="1561003"/>
                <a:ext cx="153000" cy="64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9E9C27-E3F7-4D0D-9188-342250A38F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73728" y="1543003"/>
                  <a:ext cx="188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E862CE-4F66-4AB0-8ECB-F198133AE94C}"/>
                    </a:ext>
                  </a:extLst>
                </p14:cNvPr>
                <p14:cNvContentPartPr/>
                <p14:nvPr/>
              </p14:nvContentPartPr>
              <p14:xfrm>
                <a:off x="2063088" y="1534723"/>
                <a:ext cx="268560" cy="18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E862CE-4F66-4AB0-8ECB-F198133AE9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45088" y="1517083"/>
                  <a:ext cx="30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F2DA83-6DC1-4B24-B265-F710FB30E76D}"/>
                    </a:ext>
                  </a:extLst>
                </p14:cNvPr>
                <p14:cNvContentPartPr/>
                <p14:nvPr/>
              </p14:nvContentPartPr>
              <p14:xfrm>
                <a:off x="1432008" y="1913443"/>
                <a:ext cx="259560" cy="212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F2DA83-6DC1-4B24-B265-F710FB30E76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14008" y="1895443"/>
                  <a:ext cx="29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952DD2-5DA5-4BB8-A7CC-8C3BE6DA3D6C}"/>
                    </a:ext>
                  </a:extLst>
                </p14:cNvPr>
                <p14:cNvContentPartPr/>
                <p14:nvPr/>
              </p14:nvContentPartPr>
              <p14:xfrm>
                <a:off x="1705968" y="1921723"/>
                <a:ext cx="135720" cy="123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952DD2-5DA5-4BB8-A7CC-8C3BE6DA3D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7968" y="1903723"/>
                  <a:ext cx="17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D7EEB5-4C6B-45C6-BE91-88F614442A94}"/>
                    </a:ext>
                  </a:extLst>
                </p14:cNvPr>
                <p14:cNvContentPartPr/>
                <p14:nvPr/>
              </p14:nvContentPartPr>
              <p14:xfrm>
                <a:off x="1915128" y="1835323"/>
                <a:ext cx="114120" cy="140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D7EEB5-4C6B-45C6-BE91-88F614442A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97071" y="1817277"/>
                  <a:ext cx="149873" cy="17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C50E2C-FEC5-48B1-8A77-BC45873FDCD8}"/>
                    </a:ext>
                  </a:extLst>
                </p14:cNvPr>
                <p14:cNvContentPartPr/>
                <p14:nvPr/>
              </p14:nvContentPartPr>
              <p14:xfrm>
                <a:off x="2096208" y="1800403"/>
                <a:ext cx="215280" cy="17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C50E2C-FEC5-48B1-8A77-BC45873FDC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78208" y="1782403"/>
                  <a:ext cx="250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7B14B1-40E6-414F-9628-FD10E2D097CE}"/>
                    </a:ext>
                  </a:extLst>
                </p14:cNvPr>
                <p14:cNvContentPartPr/>
                <p14:nvPr/>
              </p14:nvContentPartPr>
              <p14:xfrm>
                <a:off x="2352168" y="2034763"/>
                <a:ext cx="190440" cy="20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7B14B1-40E6-414F-9628-FD10E2D097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34202" y="2016763"/>
                  <a:ext cx="226013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31806E-2F93-4447-A4F9-996418E18774}"/>
                    </a:ext>
                  </a:extLst>
                </p14:cNvPr>
                <p14:cNvContentPartPr/>
                <p14:nvPr/>
              </p14:nvContentPartPr>
              <p14:xfrm>
                <a:off x="2560968" y="1976803"/>
                <a:ext cx="146160" cy="250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31806E-2F93-4447-A4F9-996418E187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42968" y="1958777"/>
                  <a:ext cx="181800" cy="28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0DE882-C278-449D-A569-C236EF5C491C}"/>
                    </a:ext>
                  </a:extLst>
                </p14:cNvPr>
                <p14:cNvContentPartPr/>
                <p14:nvPr/>
              </p14:nvContentPartPr>
              <p14:xfrm>
                <a:off x="2757888" y="1946923"/>
                <a:ext cx="77400" cy="114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0DE882-C278-449D-A569-C236EF5C49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39804" y="1928923"/>
                  <a:ext cx="113207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F05082-E422-4683-A78E-05C353644497}"/>
                    </a:ext>
                  </a:extLst>
                </p14:cNvPr>
                <p14:cNvContentPartPr/>
                <p14:nvPr/>
              </p14:nvContentPartPr>
              <p14:xfrm>
                <a:off x="2786688" y="1946923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F05082-E422-4683-A78E-05C3536444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68688" y="19289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E0316D-DA71-4F24-8D3F-93D480B09142}"/>
                    </a:ext>
                  </a:extLst>
                </p14:cNvPr>
                <p14:cNvContentPartPr/>
                <p14:nvPr/>
              </p14:nvContentPartPr>
              <p14:xfrm>
                <a:off x="2786688" y="1845043"/>
                <a:ext cx="257760" cy="184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E0316D-DA71-4F24-8D3F-93D480B091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68688" y="1827043"/>
                  <a:ext cx="293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416E71-D985-45E9-AAC9-F157EF4ADCA1}"/>
                    </a:ext>
                  </a:extLst>
                </p14:cNvPr>
                <p14:cNvContentPartPr/>
                <p14:nvPr/>
              </p14:nvContentPartPr>
              <p14:xfrm>
                <a:off x="3069288" y="1646683"/>
                <a:ext cx="123480" cy="298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416E71-D985-45E9-AAC9-F157EF4ADC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51288" y="1629043"/>
                  <a:ext cx="159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81CBC4-91E7-4D7E-917E-367FEBE616FD}"/>
                    </a:ext>
                  </a:extLst>
                </p14:cNvPr>
                <p14:cNvContentPartPr/>
                <p14:nvPr/>
              </p14:nvContentPartPr>
              <p14:xfrm>
                <a:off x="3023208" y="1782403"/>
                <a:ext cx="191880" cy="80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81CBC4-91E7-4D7E-917E-367FEBE616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05208" y="1764403"/>
                  <a:ext cx="22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07C7BA-A0D0-49F7-8AD4-5F74E84C376D}"/>
                    </a:ext>
                  </a:extLst>
                </p14:cNvPr>
                <p14:cNvContentPartPr/>
                <p14:nvPr/>
              </p14:nvContentPartPr>
              <p14:xfrm>
                <a:off x="3287448" y="1692403"/>
                <a:ext cx="165600" cy="26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07C7BA-A0D0-49F7-8AD4-5F74E84C37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69808" y="1674763"/>
                  <a:ext cx="201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B461EC-E49B-4A61-98E0-8D6A16E040AA}"/>
                    </a:ext>
                  </a:extLst>
                </p14:cNvPr>
                <p14:cNvContentPartPr/>
                <p14:nvPr/>
              </p14:nvContentPartPr>
              <p14:xfrm>
                <a:off x="3396528" y="1465603"/>
                <a:ext cx="244440" cy="27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B461EC-E49B-4A61-98E0-8D6A16E040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78528" y="1447603"/>
                  <a:ext cx="280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E42AB7-E294-466F-A98B-D1F28ACDFB94}"/>
                    </a:ext>
                  </a:extLst>
                </p14:cNvPr>
                <p14:cNvContentPartPr/>
                <p14:nvPr/>
              </p14:nvContentPartPr>
              <p14:xfrm>
                <a:off x="3691008" y="1904443"/>
                <a:ext cx="9000" cy="2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E42AB7-E294-466F-A98B-D1F28ACDFB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73368" y="1886803"/>
                  <a:ext cx="44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FFB021-607C-4D04-BA15-106A5AC77E9D}"/>
                    </a:ext>
                  </a:extLst>
                </p14:cNvPr>
                <p14:cNvContentPartPr/>
                <p14:nvPr/>
              </p14:nvContentPartPr>
              <p14:xfrm>
                <a:off x="2576448" y="1649923"/>
                <a:ext cx="209880" cy="166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FFB021-607C-4D04-BA15-106A5AC77E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58808" y="1632283"/>
                  <a:ext cx="245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5A99746-30AF-4382-BF5C-FB3298394232}"/>
                    </a:ext>
                  </a:extLst>
                </p14:cNvPr>
                <p14:cNvContentPartPr/>
                <p14:nvPr/>
              </p14:nvContentPartPr>
              <p14:xfrm>
                <a:off x="2682288" y="1482163"/>
                <a:ext cx="177120" cy="21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5A99746-30AF-4382-BF5C-FB32983942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64288" y="1464163"/>
                  <a:ext cx="212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487BBB-1D76-462C-BE9E-B08E878D6265}"/>
                    </a:ext>
                  </a:extLst>
                </p14:cNvPr>
                <p14:cNvContentPartPr/>
                <p14:nvPr/>
              </p14:nvContentPartPr>
              <p14:xfrm>
                <a:off x="2770128" y="1441483"/>
                <a:ext cx="268200" cy="241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487BBB-1D76-462C-BE9E-B08E878D62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52488" y="1423843"/>
                  <a:ext cx="303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EBCA8A-0B96-451E-999E-5BEC25DF6207}"/>
                    </a:ext>
                  </a:extLst>
                </p14:cNvPr>
                <p14:cNvContentPartPr/>
                <p14:nvPr/>
              </p14:nvContentPartPr>
              <p14:xfrm>
                <a:off x="2629368" y="2345083"/>
                <a:ext cx="244440" cy="27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EBCA8A-0B96-451E-999E-5BEC25DF62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11368" y="2327083"/>
                  <a:ext cx="280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503828-B860-4734-BAAB-BEFF6DD62825}"/>
                    </a:ext>
                  </a:extLst>
                </p14:cNvPr>
                <p14:cNvContentPartPr/>
                <p14:nvPr/>
              </p14:nvContentPartPr>
              <p14:xfrm>
                <a:off x="2843928" y="2317723"/>
                <a:ext cx="135000" cy="153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503828-B860-4734-BAAB-BEFF6DD62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25928" y="2299723"/>
                  <a:ext cx="17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6E3DBE-623D-4EB1-8916-CB1D15F4A5A0}"/>
                    </a:ext>
                  </a:extLst>
                </p14:cNvPr>
                <p14:cNvContentPartPr/>
                <p14:nvPr/>
              </p14:nvContentPartPr>
              <p14:xfrm>
                <a:off x="3034008" y="2183443"/>
                <a:ext cx="290520" cy="530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6E3DBE-623D-4EB1-8916-CB1D15F4A5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16008" y="2165443"/>
                  <a:ext cx="326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10FB6B-37D9-4BCC-9107-5273436793A5}"/>
                    </a:ext>
                  </a:extLst>
                </p14:cNvPr>
                <p14:cNvContentPartPr/>
                <p14:nvPr/>
              </p14:nvContentPartPr>
              <p14:xfrm>
                <a:off x="3372408" y="2178763"/>
                <a:ext cx="224280" cy="150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10FB6B-37D9-4BCC-9107-5273436793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54408" y="2160763"/>
                  <a:ext cx="259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82388-B49F-4A95-911F-E0FC4740C1AE}"/>
                    </a:ext>
                  </a:extLst>
                </p14:cNvPr>
                <p14:cNvContentPartPr/>
                <p14:nvPr/>
              </p14:nvContentPartPr>
              <p14:xfrm>
                <a:off x="3580128" y="2093443"/>
                <a:ext cx="55800" cy="13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82388-B49F-4A95-911F-E0FC4740C1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62488" y="2075443"/>
                  <a:ext cx="9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F26CA2-7F70-46C7-A955-C43BBE6FE582}"/>
                    </a:ext>
                  </a:extLst>
                </p14:cNvPr>
                <p14:cNvContentPartPr/>
                <p14:nvPr/>
              </p14:nvContentPartPr>
              <p14:xfrm>
                <a:off x="3492648" y="2036923"/>
                <a:ext cx="61560" cy="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F26CA2-7F70-46C7-A955-C43BBE6FE5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74648" y="2018923"/>
                  <a:ext cx="97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105028-4869-4750-AE96-D453096981F3}"/>
                    </a:ext>
                  </a:extLst>
                </p14:cNvPr>
                <p14:cNvContentPartPr/>
                <p14:nvPr/>
              </p14:nvContentPartPr>
              <p14:xfrm>
                <a:off x="3715128" y="2010643"/>
                <a:ext cx="237960" cy="17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105028-4869-4750-AE96-D453096981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97488" y="1992643"/>
                  <a:ext cx="273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B9074B-D123-4C68-B522-2731EA732CFA}"/>
                    </a:ext>
                  </a:extLst>
                </p14:cNvPr>
                <p14:cNvContentPartPr/>
                <p14:nvPr/>
              </p14:nvContentPartPr>
              <p14:xfrm>
                <a:off x="3855528" y="1738123"/>
                <a:ext cx="132480" cy="29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B9074B-D123-4C68-B522-2731EA732C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37528" y="1720483"/>
                  <a:ext cx="168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FFA306-E537-49D9-B071-F9ABBD43526F}"/>
                    </a:ext>
                  </a:extLst>
                </p14:cNvPr>
                <p14:cNvContentPartPr/>
                <p14:nvPr/>
              </p14:nvContentPartPr>
              <p14:xfrm>
                <a:off x="4007088" y="1801123"/>
                <a:ext cx="186480" cy="47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FFA306-E537-49D9-B071-F9ABBD4352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89448" y="1783483"/>
                  <a:ext cx="2221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CA9B43-8E10-462E-98D7-F2877CBA6208}"/>
                    </a:ext>
                  </a:extLst>
                </p14:cNvPr>
                <p14:cNvContentPartPr/>
                <p14:nvPr/>
              </p14:nvContentPartPr>
              <p14:xfrm>
                <a:off x="2773008" y="2799403"/>
                <a:ext cx="187200" cy="304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CA9B43-8E10-462E-98D7-F2877CBA62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55008" y="2781403"/>
                  <a:ext cx="222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4AE1FB-5A78-4C39-B1D2-EC3EE7131553}"/>
                    </a:ext>
                  </a:extLst>
                </p14:cNvPr>
                <p14:cNvContentPartPr/>
                <p14:nvPr/>
              </p14:nvContentPartPr>
              <p14:xfrm>
                <a:off x="3004488" y="2869243"/>
                <a:ext cx="124920" cy="153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4AE1FB-5A78-4C39-B1D2-EC3EE71315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86488" y="2851243"/>
                  <a:ext cx="160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4638BB-8A99-43A1-A5EF-C9329DFC88C5}"/>
                    </a:ext>
                  </a:extLst>
                </p14:cNvPr>
                <p14:cNvContentPartPr/>
                <p14:nvPr/>
              </p14:nvContentPartPr>
              <p14:xfrm>
                <a:off x="3190608" y="2727043"/>
                <a:ext cx="125280" cy="173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4638BB-8A99-43A1-A5EF-C9329DFC88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72556" y="2709043"/>
                  <a:ext cx="161023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C84FA7-2FF1-43DF-B75F-BC6D6795A503}"/>
                    </a:ext>
                  </a:extLst>
                </p14:cNvPr>
                <p14:cNvContentPartPr/>
                <p14:nvPr/>
              </p14:nvContentPartPr>
              <p14:xfrm>
                <a:off x="3332088" y="2614003"/>
                <a:ext cx="147600" cy="222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C84FA7-2FF1-43DF-B75F-BC6D6795A5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14132" y="2596003"/>
                  <a:ext cx="183153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35BEC1-F369-4657-A9B9-5C819F12DB11}"/>
                    </a:ext>
                  </a:extLst>
                </p14:cNvPr>
                <p14:cNvContentPartPr/>
                <p14:nvPr/>
              </p14:nvContentPartPr>
              <p14:xfrm>
                <a:off x="3490488" y="2484403"/>
                <a:ext cx="164520" cy="213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35BEC1-F369-4657-A9B9-5C819F12D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72488" y="2466373"/>
                  <a:ext cx="200160" cy="248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41DC70-76D8-4A6C-80AC-C2B8BF5CAFD7}"/>
                    </a:ext>
                  </a:extLst>
                </p14:cNvPr>
                <p14:cNvContentPartPr/>
                <p14:nvPr/>
              </p14:nvContentPartPr>
              <p14:xfrm>
                <a:off x="3676248" y="2441923"/>
                <a:ext cx="214920" cy="204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41DC70-76D8-4A6C-80AC-C2B8BF5CAF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58248" y="2423923"/>
                  <a:ext cx="250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968237-DC0A-4B23-A4B6-28E60F03FF1F}"/>
                    </a:ext>
                  </a:extLst>
                </p14:cNvPr>
                <p14:cNvContentPartPr/>
                <p14:nvPr/>
              </p14:nvContentPartPr>
              <p14:xfrm>
                <a:off x="3277008" y="3097843"/>
                <a:ext cx="68760" cy="18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968237-DC0A-4B23-A4B6-28E60F03FF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59008" y="3079808"/>
                  <a:ext cx="104400" cy="220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74010F-DB7C-46CB-8E8C-94BA41A9E748}"/>
                    </a:ext>
                  </a:extLst>
                </p14:cNvPr>
                <p14:cNvContentPartPr/>
                <p14:nvPr/>
              </p14:nvContentPartPr>
              <p14:xfrm>
                <a:off x="3157848" y="3001723"/>
                <a:ext cx="351000" cy="228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74010F-DB7C-46CB-8E8C-94BA41A9E74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39848" y="2983695"/>
                  <a:ext cx="386640" cy="263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92BC57-66A3-4A87-A0F3-8FC2EC0CC966}"/>
                    </a:ext>
                  </a:extLst>
                </p14:cNvPr>
                <p14:cNvContentPartPr/>
                <p14:nvPr/>
              </p14:nvContentPartPr>
              <p14:xfrm>
                <a:off x="2442888" y="3509323"/>
                <a:ext cx="321120" cy="22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92BC57-66A3-4A87-A0F3-8FC2EC0CC9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24888" y="3491683"/>
                  <a:ext cx="356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08CF5D-352A-4AF7-BE76-440EF3098979}"/>
                    </a:ext>
                  </a:extLst>
                </p14:cNvPr>
                <p14:cNvContentPartPr/>
                <p14:nvPr/>
              </p14:nvContentPartPr>
              <p14:xfrm>
                <a:off x="2492568" y="3501403"/>
                <a:ext cx="196200" cy="391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08CF5D-352A-4AF7-BE76-440EF30989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4928" y="3483403"/>
                  <a:ext cx="2318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487447-C602-4A2D-8F1E-66D5CE39A3CA}"/>
                    </a:ext>
                  </a:extLst>
                </p14:cNvPr>
                <p14:cNvContentPartPr/>
                <p14:nvPr/>
              </p14:nvContentPartPr>
              <p14:xfrm>
                <a:off x="2673648" y="3546043"/>
                <a:ext cx="409680" cy="239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487447-C602-4A2D-8F1E-66D5CE39A3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55648" y="3528043"/>
                  <a:ext cx="445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D75D18-0BD7-43EA-83B1-483116EA31E0}"/>
                    </a:ext>
                  </a:extLst>
                </p14:cNvPr>
                <p14:cNvContentPartPr/>
                <p14:nvPr/>
              </p14:nvContentPartPr>
              <p14:xfrm>
                <a:off x="3142368" y="3425443"/>
                <a:ext cx="94320" cy="260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D75D18-0BD7-43EA-83B1-483116EA31E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24368" y="3407443"/>
                  <a:ext cx="129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DD0A1D-57A9-422B-A59B-4A587F0EF1B0}"/>
                    </a:ext>
                  </a:extLst>
                </p14:cNvPr>
                <p14:cNvContentPartPr/>
                <p14:nvPr/>
              </p14:nvContentPartPr>
              <p14:xfrm>
                <a:off x="3004488" y="3370003"/>
                <a:ext cx="441360" cy="19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DD0A1D-57A9-422B-A59B-4A587F0EF1B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86488" y="3352003"/>
                  <a:ext cx="477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35646C-2C1C-48B3-BDE3-9772B65AFF0B}"/>
                    </a:ext>
                  </a:extLst>
                </p14:cNvPr>
                <p14:cNvContentPartPr/>
                <p14:nvPr/>
              </p14:nvContentPartPr>
              <p14:xfrm>
                <a:off x="3431808" y="3351643"/>
                <a:ext cx="208800" cy="154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35646C-2C1C-48B3-BDE3-9772B65AFF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13808" y="3333643"/>
                  <a:ext cx="244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EFC4C7-B09F-4BF7-8BE2-045692A6D18F}"/>
                    </a:ext>
                  </a:extLst>
                </p14:cNvPr>
                <p14:cNvContentPartPr/>
                <p14:nvPr/>
              </p14:nvContentPartPr>
              <p14:xfrm>
                <a:off x="3595968" y="3111523"/>
                <a:ext cx="308520" cy="28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EFC4C7-B09F-4BF7-8BE2-045692A6D1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77947" y="3093523"/>
                  <a:ext cx="344202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F8886D-D58F-4021-8C70-37B8A36B96A0}"/>
                    </a:ext>
                  </a:extLst>
                </p14:cNvPr>
                <p14:cNvContentPartPr/>
                <p14:nvPr/>
              </p14:nvContentPartPr>
              <p14:xfrm>
                <a:off x="3889728" y="3078403"/>
                <a:ext cx="184320" cy="210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F8886D-D58F-4021-8C70-37B8A36B96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72088" y="3060763"/>
                  <a:ext cx="219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6E1FE8-55CA-4552-9A29-96524EBDF934}"/>
                    </a:ext>
                  </a:extLst>
                </p14:cNvPr>
                <p14:cNvContentPartPr/>
                <p14:nvPr/>
              </p14:nvContentPartPr>
              <p14:xfrm>
                <a:off x="4037328" y="2976163"/>
                <a:ext cx="146520" cy="19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6E1FE8-55CA-4552-9A29-96524EBDF9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19688" y="2958163"/>
                  <a:ext cx="182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E1A7C5-3CE7-43C9-82D8-CF5E31D4E84C}"/>
                    </a:ext>
                  </a:extLst>
                </p14:cNvPr>
                <p14:cNvContentPartPr/>
                <p14:nvPr/>
              </p14:nvContentPartPr>
              <p14:xfrm>
                <a:off x="4140288" y="2650363"/>
                <a:ext cx="109080" cy="32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E1A7C5-3CE7-43C9-82D8-CF5E31D4E8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2288" y="2632723"/>
                  <a:ext cx="144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BEE464-3595-407C-A592-EE372EE19D42}"/>
                    </a:ext>
                  </a:extLst>
                </p14:cNvPr>
                <p14:cNvContentPartPr/>
                <p14:nvPr/>
              </p14:nvContentPartPr>
              <p14:xfrm>
                <a:off x="4301928" y="3059683"/>
                <a:ext cx="21600" cy="36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BEE464-3595-407C-A592-EE372EE19D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83928" y="3041683"/>
                  <a:ext cx="572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9272A86-4472-479B-BE38-E3239AB95852}"/>
              </a:ext>
            </a:extLst>
          </p:cNvPr>
          <p:cNvGrpSpPr/>
          <p:nvPr/>
        </p:nvGrpSpPr>
        <p:grpSpPr>
          <a:xfrm>
            <a:off x="2685168" y="3634603"/>
            <a:ext cx="1962720" cy="2649240"/>
            <a:chOff x="2685168" y="3634603"/>
            <a:chExt cx="1962720" cy="26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69E1A2-97C5-424C-BF43-50BD36C4E803}"/>
                    </a:ext>
                  </a:extLst>
                </p14:cNvPr>
                <p14:cNvContentPartPr/>
                <p14:nvPr/>
              </p14:nvContentPartPr>
              <p14:xfrm>
                <a:off x="2685168" y="4386283"/>
                <a:ext cx="386280" cy="28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69E1A2-97C5-424C-BF43-50BD36C4E8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49168" y="4350283"/>
                  <a:ext cx="457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8204D1E-1AE4-4122-8489-FF0B7B541E06}"/>
                    </a:ext>
                  </a:extLst>
                </p14:cNvPr>
                <p14:cNvContentPartPr/>
                <p14:nvPr/>
              </p14:nvContentPartPr>
              <p14:xfrm>
                <a:off x="3072168" y="4248043"/>
                <a:ext cx="109440" cy="20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8204D1E-1AE4-4122-8489-FF0B7B541E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36168" y="4212403"/>
                  <a:ext cx="181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76895D-F8F6-4997-AE88-38B8CD747197}"/>
                    </a:ext>
                  </a:extLst>
                </p14:cNvPr>
                <p14:cNvContentPartPr/>
                <p14:nvPr/>
              </p14:nvContentPartPr>
              <p14:xfrm>
                <a:off x="3207528" y="4244803"/>
                <a:ext cx="127800" cy="161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76895D-F8F6-4997-AE88-38B8CD7471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71528" y="4208803"/>
                  <a:ext cx="199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81E3AA7-422F-473F-AF71-9584C509F55E}"/>
                    </a:ext>
                  </a:extLst>
                </p14:cNvPr>
                <p14:cNvContentPartPr/>
                <p14:nvPr/>
              </p14:nvContentPartPr>
              <p14:xfrm>
                <a:off x="3426048" y="4317883"/>
                <a:ext cx="50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81E3AA7-422F-473F-AF71-9584C509F55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90048" y="4282243"/>
                  <a:ext cx="76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11C265-23D4-451B-AAE1-30D001D1FFC3}"/>
                    </a:ext>
                  </a:extLst>
                </p14:cNvPr>
                <p14:cNvContentPartPr/>
                <p14:nvPr/>
              </p14:nvContentPartPr>
              <p14:xfrm>
                <a:off x="3483648" y="3996763"/>
                <a:ext cx="211680" cy="30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11C265-23D4-451B-AAE1-30D001D1FF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48008" y="3961123"/>
                  <a:ext cx="283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023795-CACB-4A8B-B56F-D921059A71B4}"/>
                    </a:ext>
                  </a:extLst>
                </p14:cNvPr>
                <p14:cNvContentPartPr/>
                <p14:nvPr/>
              </p14:nvContentPartPr>
              <p14:xfrm>
                <a:off x="3688488" y="4030963"/>
                <a:ext cx="287640" cy="158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023795-CACB-4A8B-B56F-D921059A71B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52488" y="3995323"/>
                  <a:ext cx="359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85CC51-5AEA-456E-B8EB-BE32BBBE809E}"/>
                    </a:ext>
                  </a:extLst>
                </p14:cNvPr>
                <p14:cNvContentPartPr/>
                <p14:nvPr/>
              </p14:nvContentPartPr>
              <p14:xfrm>
                <a:off x="3982968" y="3952123"/>
                <a:ext cx="214560" cy="241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85CC51-5AEA-456E-B8EB-BE32BBBE80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7328" y="3916123"/>
                  <a:ext cx="286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B6D161-9FF0-4D4F-B472-AB989B1CF2B3}"/>
                    </a:ext>
                  </a:extLst>
                </p14:cNvPr>
                <p14:cNvContentPartPr/>
                <p14:nvPr/>
              </p14:nvContentPartPr>
              <p14:xfrm>
                <a:off x="4103208" y="3849883"/>
                <a:ext cx="112320" cy="178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B6D161-9FF0-4D4F-B472-AB989B1CF2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67568" y="3813883"/>
                  <a:ext cx="183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0FD345-C6A0-48A8-9AE1-AF309DA0A065}"/>
                    </a:ext>
                  </a:extLst>
                </p14:cNvPr>
                <p14:cNvContentPartPr/>
                <p14:nvPr/>
              </p14:nvContentPartPr>
              <p14:xfrm>
                <a:off x="4034088" y="3863203"/>
                <a:ext cx="140040" cy="85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0FD345-C6A0-48A8-9AE1-AF309DA0A0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98088" y="3827203"/>
                  <a:ext cx="21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6E7B76-777D-456E-A3AF-6DBCD6B9D802}"/>
                    </a:ext>
                  </a:extLst>
                </p14:cNvPr>
                <p14:cNvContentPartPr/>
                <p14:nvPr/>
              </p14:nvContentPartPr>
              <p14:xfrm>
                <a:off x="4174128" y="3754843"/>
                <a:ext cx="138240" cy="236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6E7B76-777D-456E-A3AF-6DBCD6B9D80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38488" y="3719203"/>
                  <a:ext cx="209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06B316-3921-4298-83CD-A01A285B7CEA}"/>
                    </a:ext>
                  </a:extLst>
                </p14:cNvPr>
                <p14:cNvContentPartPr/>
                <p14:nvPr/>
              </p14:nvContentPartPr>
              <p14:xfrm>
                <a:off x="4313808" y="3634603"/>
                <a:ext cx="217440" cy="208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06B316-3921-4298-83CD-A01A285B7C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78168" y="3598603"/>
                  <a:ext cx="289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2C9221-496F-4032-A68B-3BE5ADDBC491}"/>
                    </a:ext>
                  </a:extLst>
                </p14:cNvPr>
                <p14:cNvContentPartPr/>
                <p14:nvPr/>
              </p14:nvContentPartPr>
              <p14:xfrm>
                <a:off x="2844648" y="4868323"/>
                <a:ext cx="179640" cy="21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2C9221-496F-4032-A68B-3BE5ADDBC4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09008" y="4832683"/>
                  <a:ext cx="251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4F1AFC4-33EB-4381-B206-C94030B04A5C}"/>
                    </a:ext>
                  </a:extLst>
                </p14:cNvPr>
                <p14:cNvContentPartPr/>
                <p14:nvPr/>
              </p14:nvContentPartPr>
              <p14:xfrm>
                <a:off x="3015648" y="4813963"/>
                <a:ext cx="148680" cy="17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4F1AFC4-33EB-4381-B206-C94030B04A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80008" y="4777963"/>
                  <a:ext cx="220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7D14F1-1325-449A-ACDD-ED5938F911CD}"/>
                    </a:ext>
                  </a:extLst>
                </p14:cNvPr>
                <p14:cNvContentPartPr/>
                <p14:nvPr/>
              </p14:nvContentPartPr>
              <p14:xfrm>
                <a:off x="3229128" y="4667083"/>
                <a:ext cx="106560" cy="174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7D14F1-1325-449A-ACDD-ED5938F911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93488" y="4631443"/>
                  <a:ext cx="178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245AFC-1DC8-453D-823C-4136465387A0}"/>
                    </a:ext>
                  </a:extLst>
                </p14:cNvPr>
                <p14:cNvContentPartPr/>
                <p14:nvPr/>
              </p14:nvContentPartPr>
              <p14:xfrm>
                <a:off x="3426768" y="4576723"/>
                <a:ext cx="225720" cy="145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245AFC-1DC8-453D-823C-4136465387A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91128" y="4540723"/>
                  <a:ext cx="297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702722-C569-437B-BC5D-3CFEF0797561}"/>
                    </a:ext>
                  </a:extLst>
                </p14:cNvPr>
                <p14:cNvContentPartPr/>
                <p14:nvPr/>
              </p14:nvContentPartPr>
              <p14:xfrm>
                <a:off x="3305808" y="5051203"/>
                <a:ext cx="102240" cy="178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702722-C569-437B-BC5D-3CFEF07975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69808" y="5015203"/>
                  <a:ext cx="173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205DE4-FBA8-4C09-A59E-1DBB849C1646}"/>
                    </a:ext>
                  </a:extLst>
                </p14:cNvPr>
                <p14:cNvContentPartPr/>
                <p14:nvPr/>
              </p14:nvContentPartPr>
              <p14:xfrm>
                <a:off x="3234528" y="5082883"/>
                <a:ext cx="192600" cy="16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205DE4-FBA8-4C09-A59E-1DBB849C164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98888" y="5047243"/>
                  <a:ext cx="264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ACC6F6-E5E9-4B06-B602-DA4004E64862}"/>
                    </a:ext>
                  </a:extLst>
                </p14:cNvPr>
                <p14:cNvContentPartPr/>
                <p14:nvPr/>
              </p14:nvContentPartPr>
              <p14:xfrm>
                <a:off x="3446208" y="4955803"/>
                <a:ext cx="186840" cy="155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ACC6F6-E5E9-4B06-B602-DA4004E648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10568" y="4919803"/>
                  <a:ext cx="258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7D94C9-063C-4666-AA30-A996DA333940}"/>
                    </a:ext>
                  </a:extLst>
                </p14:cNvPr>
                <p14:cNvContentPartPr/>
                <p14:nvPr/>
              </p14:nvContentPartPr>
              <p14:xfrm>
                <a:off x="3656808" y="4816123"/>
                <a:ext cx="114120" cy="180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7D94C9-063C-4666-AA30-A996DA3339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21168" y="4780123"/>
                  <a:ext cx="185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C2E5A9-5501-4A8D-98BA-FBC95F41D656}"/>
                    </a:ext>
                  </a:extLst>
                </p14:cNvPr>
                <p14:cNvContentPartPr/>
                <p14:nvPr/>
              </p14:nvContentPartPr>
              <p14:xfrm>
                <a:off x="3768768" y="4648003"/>
                <a:ext cx="138960" cy="21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C2E5A9-5501-4A8D-98BA-FBC95F41D6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32768" y="4612363"/>
                  <a:ext cx="210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DDF44F-6F17-448B-91B7-041C363BF5D2}"/>
                    </a:ext>
                  </a:extLst>
                </p14:cNvPr>
                <p14:cNvContentPartPr/>
                <p14:nvPr/>
              </p14:nvContentPartPr>
              <p14:xfrm>
                <a:off x="3845448" y="4590763"/>
                <a:ext cx="182520" cy="18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DDF44F-6F17-448B-91B7-041C363BF5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09808" y="4554763"/>
                  <a:ext cx="254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BA9DFA6-E818-4D6E-91DA-AE595C5EBBBD}"/>
                    </a:ext>
                  </a:extLst>
                </p14:cNvPr>
                <p14:cNvContentPartPr/>
                <p14:nvPr/>
              </p14:nvContentPartPr>
              <p14:xfrm>
                <a:off x="4026528" y="4679683"/>
                <a:ext cx="5040" cy="1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BA9DFA6-E818-4D6E-91DA-AE595C5EBB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90888" y="4644043"/>
                  <a:ext cx="76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6EC7BB-E076-45B5-8689-7A352F8BC453}"/>
                    </a:ext>
                  </a:extLst>
                </p14:cNvPr>
                <p14:cNvContentPartPr/>
                <p14:nvPr/>
              </p14:nvContentPartPr>
              <p14:xfrm>
                <a:off x="3745728" y="4627483"/>
                <a:ext cx="133560" cy="12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6EC7BB-E076-45B5-8689-7A352F8BC4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9728" y="4591483"/>
                  <a:ext cx="20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42C5D8-B7F2-4816-88B6-68D8890473EE}"/>
                    </a:ext>
                  </a:extLst>
                </p14:cNvPr>
                <p14:cNvContentPartPr/>
                <p14:nvPr/>
              </p14:nvContentPartPr>
              <p14:xfrm>
                <a:off x="4029408" y="4507243"/>
                <a:ext cx="122400" cy="159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42C5D8-B7F2-4816-88B6-68D8890473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93408" y="4471603"/>
                  <a:ext cx="194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FB525C-CCAA-4A4C-B619-90B33FCAB670}"/>
                    </a:ext>
                  </a:extLst>
                </p14:cNvPr>
                <p14:cNvContentPartPr/>
                <p14:nvPr/>
              </p14:nvContentPartPr>
              <p14:xfrm>
                <a:off x="4144248" y="4446763"/>
                <a:ext cx="108360" cy="18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FB525C-CCAA-4A4C-B619-90B33FCAB6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08248" y="4411123"/>
                  <a:ext cx="180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9D7563-A4FE-402C-A9FD-A9296A8FFB36}"/>
                    </a:ext>
                  </a:extLst>
                </p14:cNvPr>
                <p14:cNvContentPartPr/>
                <p14:nvPr/>
              </p14:nvContentPartPr>
              <p14:xfrm>
                <a:off x="3679128" y="4327963"/>
                <a:ext cx="115200" cy="20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9D7563-A4FE-402C-A9FD-A9296A8FFB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43488" y="4292323"/>
                  <a:ext cx="186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F1219E-770D-4B4C-B98F-1CB12D3E1540}"/>
                    </a:ext>
                  </a:extLst>
                </p14:cNvPr>
                <p14:cNvContentPartPr/>
                <p14:nvPr/>
              </p14:nvContentPartPr>
              <p14:xfrm>
                <a:off x="4249368" y="4227163"/>
                <a:ext cx="7236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F1219E-770D-4B4C-B98F-1CB12D3E154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13368" y="4191523"/>
                  <a:ext cx="144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A329E9-010B-415B-920A-CFB1A68F2B9B}"/>
                    </a:ext>
                  </a:extLst>
                </p14:cNvPr>
                <p14:cNvContentPartPr/>
                <p14:nvPr/>
              </p14:nvContentPartPr>
              <p14:xfrm>
                <a:off x="4363848" y="4546483"/>
                <a:ext cx="360" cy="1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A329E9-010B-415B-920A-CFB1A68F2B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27848" y="4510843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99807C-E7E7-405D-ABBC-BB6031CF4719}"/>
                    </a:ext>
                  </a:extLst>
                </p14:cNvPr>
                <p14:cNvContentPartPr/>
                <p14:nvPr/>
              </p14:nvContentPartPr>
              <p14:xfrm>
                <a:off x="3442608" y="5451883"/>
                <a:ext cx="87120" cy="20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99807C-E7E7-405D-ABBC-BB6031CF471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06608" y="5416243"/>
                  <a:ext cx="158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DDCEBA-74BA-4CF8-98EE-5A590513C047}"/>
                    </a:ext>
                  </a:extLst>
                </p14:cNvPr>
                <p14:cNvContentPartPr/>
                <p14:nvPr/>
              </p14:nvContentPartPr>
              <p14:xfrm>
                <a:off x="3396528" y="5324803"/>
                <a:ext cx="303120" cy="232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DDCEBA-74BA-4CF8-98EE-5A590513C0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60888" y="5288803"/>
                  <a:ext cx="374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FBF35E-412A-470E-A8D4-4BBD953D4902}"/>
                    </a:ext>
                  </a:extLst>
                </p14:cNvPr>
                <p14:cNvContentPartPr/>
                <p14:nvPr/>
              </p14:nvContentPartPr>
              <p14:xfrm>
                <a:off x="3653568" y="5329123"/>
                <a:ext cx="159840" cy="128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FBF35E-412A-470E-A8D4-4BBD953D49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17928" y="5293483"/>
                  <a:ext cx="23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D77D92-7B76-4E37-ACA4-D25BF2C97CAF}"/>
                    </a:ext>
                  </a:extLst>
                </p14:cNvPr>
                <p14:cNvContentPartPr/>
                <p14:nvPr/>
              </p14:nvContentPartPr>
              <p14:xfrm>
                <a:off x="3806568" y="5233723"/>
                <a:ext cx="164880" cy="13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D77D92-7B76-4E37-ACA4-D25BF2C97C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70568" y="5197723"/>
                  <a:ext cx="23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E41582-C09A-43DB-B605-CDF274E98D36}"/>
                    </a:ext>
                  </a:extLst>
                </p14:cNvPr>
                <p14:cNvContentPartPr/>
                <p14:nvPr/>
              </p14:nvContentPartPr>
              <p14:xfrm>
                <a:off x="3968208" y="5129683"/>
                <a:ext cx="83160" cy="204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E41582-C09A-43DB-B605-CDF274E98D3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32568" y="5093683"/>
                  <a:ext cx="154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33D707E-9B8D-43E2-AE62-CA37DF812FF3}"/>
                    </a:ext>
                  </a:extLst>
                </p14:cNvPr>
                <p14:cNvContentPartPr/>
                <p14:nvPr/>
              </p14:nvContentPartPr>
              <p14:xfrm>
                <a:off x="3968208" y="5002243"/>
                <a:ext cx="174240" cy="26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33D707E-9B8D-43E2-AE62-CA37DF812F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32568" y="4966603"/>
                  <a:ext cx="2458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914F32-2302-42CF-A6E5-12574B6D2C8B}"/>
                    </a:ext>
                  </a:extLst>
                </p14:cNvPr>
                <p14:cNvContentPartPr/>
                <p14:nvPr/>
              </p14:nvContentPartPr>
              <p14:xfrm>
                <a:off x="4145688" y="5094763"/>
                <a:ext cx="36360" cy="7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914F32-2302-42CF-A6E5-12574B6D2C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10048" y="5058763"/>
                  <a:ext cx="108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CDC34D-E487-41D1-A5ED-16BB88C7AA2F}"/>
                    </a:ext>
                  </a:extLst>
                </p14:cNvPr>
                <p14:cNvContentPartPr/>
                <p14:nvPr/>
              </p14:nvContentPartPr>
              <p14:xfrm>
                <a:off x="4178088" y="4925923"/>
                <a:ext cx="144360" cy="147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CDC34D-E487-41D1-A5ED-16BB88C7AA2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42448" y="4889923"/>
                  <a:ext cx="216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58A330-578E-467B-A868-30558A496570}"/>
                    </a:ext>
                  </a:extLst>
                </p14:cNvPr>
                <p14:cNvContentPartPr/>
                <p14:nvPr/>
              </p14:nvContentPartPr>
              <p14:xfrm>
                <a:off x="4306248" y="4813963"/>
                <a:ext cx="216000" cy="356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58A330-578E-467B-A868-30558A49657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70608" y="4778323"/>
                  <a:ext cx="287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E5F16A-E5FC-47CC-9252-37265B3059C4}"/>
                    </a:ext>
                  </a:extLst>
                </p14:cNvPr>
                <p14:cNvContentPartPr/>
                <p14:nvPr/>
              </p14:nvContentPartPr>
              <p14:xfrm>
                <a:off x="4041288" y="4903243"/>
                <a:ext cx="3096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E5F16A-E5FC-47CC-9252-37265B3059C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5648" y="4867603"/>
                  <a:ext cx="10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CB95EB-E9F5-493D-817D-E53CC502F23E}"/>
                    </a:ext>
                  </a:extLst>
                </p14:cNvPr>
                <p14:cNvContentPartPr/>
                <p14:nvPr/>
              </p14:nvContentPartPr>
              <p14:xfrm>
                <a:off x="3345768" y="5878483"/>
                <a:ext cx="209880" cy="225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CB95EB-E9F5-493D-817D-E53CC502F2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09768" y="5842843"/>
                  <a:ext cx="281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13E737-3774-4346-A0E2-9F192A4C7CB8}"/>
                    </a:ext>
                  </a:extLst>
                </p14:cNvPr>
                <p14:cNvContentPartPr/>
                <p14:nvPr/>
              </p14:nvContentPartPr>
              <p14:xfrm>
                <a:off x="3623328" y="6005203"/>
                <a:ext cx="215640" cy="27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13E737-3774-4346-A0E2-9F192A4C7C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87688" y="5969563"/>
                  <a:ext cx="287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082D63-795E-4F74-B11F-4F0E09BF4F4B}"/>
                    </a:ext>
                  </a:extLst>
                </p14:cNvPr>
                <p14:cNvContentPartPr/>
                <p14:nvPr/>
              </p14:nvContentPartPr>
              <p14:xfrm>
                <a:off x="3754728" y="6143443"/>
                <a:ext cx="194400" cy="7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082D63-795E-4F74-B11F-4F0E09BF4F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19088" y="6107443"/>
                  <a:ext cx="266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463E5D-7F7B-4EFC-BF39-A8357EC9FE21}"/>
                    </a:ext>
                  </a:extLst>
                </p14:cNvPr>
                <p14:cNvContentPartPr/>
                <p14:nvPr/>
              </p14:nvContentPartPr>
              <p14:xfrm>
                <a:off x="3884328" y="5962723"/>
                <a:ext cx="182520" cy="12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463E5D-7F7B-4EFC-BF39-A8357EC9FE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48328" y="5926723"/>
                  <a:ext cx="25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C152E8E-5663-4FD0-A65B-1BB7EE83ABDB}"/>
                    </a:ext>
                  </a:extLst>
                </p14:cNvPr>
                <p14:cNvContentPartPr/>
                <p14:nvPr/>
              </p14:nvContentPartPr>
              <p14:xfrm>
                <a:off x="4068288" y="5899003"/>
                <a:ext cx="65160" cy="6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C152E8E-5663-4FD0-A65B-1BB7EE83AB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32288" y="5863003"/>
                  <a:ext cx="136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1A4A33-5FF4-40A1-8A2F-06BD1EFC2CD6}"/>
                    </a:ext>
                  </a:extLst>
                </p14:cNvPr>
                <p14:cNvContentPartPr/>
                <p14:nvPr/>
              </p14:nvContentPartPr>
              <p14:xfrm>
                <a:off x="3995928" y="5746003"/>
                <a:ext cx="5040" cy="3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1A4A33-5FF4-40A1-8A2F-06BD1EFC2C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60288" y="5710003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5BDC93-9071-47FA-A15F-CC5D3588F518}"/>
                    </a:ext>
                  </a:extLst>
                </p14:cNvPr>
                <p14:cNvContentPartPr/>
                <p14:nvPr/>
              </p14:nvContentPartPr>
              <p14:xfrm>
                <a:off x="4057128" y="5667523"/>
                <a:ext cx="196200" cy="18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5BDC93-9071-47FA-A15F-CC5D3588F51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21128" y="5631883"/>
                  <a:ext cx="267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FEC0BC-A0F4-4D95-8048-603968B3338E}"/>
                    </a:ext>
                  </a:extLst>
                </p14:cNvPr>
                <p14:cNvContentPartPr/>
                <p14:nvPr/>
              </p14:nvContentPartPr>
              <p14:xfrm>
                <a:off x="4151448" y="5523883"/>
                <a:ext cx="226800" cy="214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FEC0BC-A0F4-4D95-8048-603968B333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15448" y="5487883"/>
                  <a:ext cx="298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DF761A-6616-420A-B557-879A7F27EF44}"/>
                    </a:ext>
                  </a:extLst>
                </p14:cNvPr>
                <p14:cNvContentPartPr/>
                <p14:nvPr/>
              </p14:nvContentPartPr>
              <p14:xfrm>
                <a:off x="4222368" y="5581843"/>
                <a:ext cx="127800" cy="10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DF761A-6616-420A-B557-879A7F27EF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186728" y="5546203"/>
                  <a:ext cx="199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AED0AA-5D30-48E1-B64D-7D3A1C77D411}"/>
                    </a:ext>
                  </a:extLst>
                </p14:cNvPr>
                <p14:cNvContentPartPr/>
                <p14:nvPr/>
              </p14:nvContentPartPr>
              <p14:xfrm>
                <a:off x="4342608" y="5494723"/>
                <a:ext cx="181800" cy="19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AED0AA-5D30-48E1-B64D-7D3A1C77D41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06608" y="5458723"/>
                  <a:ext cx="253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38AF26-4649-4DB9-9108-DADF045E3B11}"/>
                    </a:ext>
                  </a:extLst>
                </p14:cNvPr>
                <p14:cNvContentPartPr/>
                <p14:nvPr/>
              </p14:nvContentPartPr>
              <p14:xfrm>
                <a:off x="4630968" y="5635123"/>
                <a:ext cx="1692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38AF26-4649-4DB9-9108-DADF045E3B1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94968" y="5599483"/>
                  <a:ext cx="885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4270E72-494E-48B4-9F98-6D326EB1EE4B}"/>
              </a:ext>
            </a:extLst>
          </p:cNvPr>
          <p:cNvGrpSpPr/>
          <p:nvPr/>
        </p:nvGrpSpPr>
        <p:grpSpPr>
          <a:xfrm>
            <a:off x="9074448" y="1564603"/>
            <a:ext cx="1752480" cy="1236600"/>
            <a:chOff x="9074448" y="1564603"/>
            <a:chExt cx="1752480" cy="12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99CBA03-101A-49D3-ABBC-627D4EA05BFC}"/>
                    </a:ext>
                  </a:extLst>
                </p14:cNvPr>
                <p14:cNvContentPartPr/>
                <p14:nvPr/>
              </p14:nvContentPartPr>
              <p14:xfrm>
                <a:off x="9074448" y="1769083"/>
                <a:ext cx="190800" cy="17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99CBA03-101A-49D3-ABBC-627D4EA05BF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38808" y="1733083"/>
                  <a:ext cx="262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6E59B3C-85B7-46E7-AA26-B2D7A4864309}"/>
                    </a:ext>
                  </a:extLst>
                </p14:cNvPr>
                <p14:cNvContentPartPr/>
                <p14:nvPr/>
              </p14:nvContentPartPr>
              <p14:xfrm>
                <a:off x="9223848" y="1570363"/>
                <a:ext cx="147600" cy="623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6E59B3C-85B7-46E7-AA26-B2D7A486430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8208" y="1534363"/>
                  <a:ext cx="21924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A25F23-31DB-4C19-97FC-EED2F9B840FE}"/>
                    </a:ext>
                  </a:extLst>
                </p14:cNvPr>
                <p14:cNvContentPartPr/>
                <p14:nvPr/>
              </p14:nvContentPartPr>
              <p14:xfrm>
                <a:off x="9395568" y="1882123"/>
                <a:ext cx="148680" cy="22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A25F23-31DB-4C19-97FC-EED2F9B840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59568" y="1846123"/>
                  <a:ext cx="220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753299-1D8B-4F5B-B6C7-54352CA520AF}"/>
                    </a:ext>
                  </a:extLst>
                </p14:cNvPr>
                <p14:cNvContentPartPr/>
                <p14:nvPr/>
              </p14:nvContentPartPr>
              <p14:xfrm>
                <a:off x="9604728" y="1769803"/>
                <a:ext cx="239760" cy="240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753299-1D8B-4F5B-B6C7-54352CA520A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69088" y="1733803"/>
                  <a:ext cx="311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E0E0B9-AEC2-4721-940D-8C134FEF1375}"/>
                    </a:ext>
                  </a:extLst>
                </p14:cNvPr>
                <p14:cNvContentPartPr/>
                <p14:nvPr/>
              </p14:nvContentPartPr>
              <p14:xfrm>
                <a:off x="9880128" y="1564603"/>
                <a:ext cx="268200" cy="321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E0E0B9-AEC2-4721-940D-8C134FEF13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44488" y="1528603"/>
                  <a:ext cx="339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806667-19C1-48A0-8359-DE529EFB31E7}"/>
                    </a:ext>
                  </a:extLst>
                </p14:cNvPr>
                <p14:cNvContentPartPr/>
                <p14:nvPr/>
              </p14:nvContentPartPr>
              <p14:xfrm>
                <a:off x="9483768" y="2390443"/>
                <a:ext cx="159120" cy="41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806667-19C1-48A0-8359-DE529EFB31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48128" y="2354803"/>
                  <a:ext cx="2307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3859F3-F667-4799-B34D-BBB17C4150EA}"/>
                    </a:ext>
                  </a:extLst>
                </p14:cNvPr>
                <p14:cNvContentPartPr/>
                <p14:nvPr/>
              </p14:nvContentPartPr>
              <p14:xfrm>
                <a:off x="9419328" y="2449123"/>
                <a:ext cx="447840" cy="27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3859F3-F667-4799-B34D-BBB17C4150E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83328" y="2413123"/>
                  <a:ext cx="519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309597-FF6F-41C4-A3EB-A914EE77F6F8}"/>
                    </a:ext>
                  </a:extLst>
                </p14:cNvPr>
                <p14:cNvContentPartPr/>
                <p14:nvPr/>
              </p14:nvContentPartPr>
              <p14:xfrm>
                <a:off x="9866448" y="2442643"/>
                <a:ext cx="111240" cy="14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309597-FF6F-41C4-A3EB-A914EE77F6F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30448" y="2406643"/>
                  <a:ext cx="182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F28619-AFA0-41BC-AB60-6A26910E11E4}"/>
                    </a:ext>
                  </a:extLst>
                </p14:cNvPr>
                <p14:cNvContentPartPr/>
                <p14:nvPr/>
              </p14:nvContentPartPr>
              <p14:xfrm>
                <a:off x="9972648" y="2234203"/>
                <a:ext cx="318240" cy="298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F28619-AFA0-41BC-AB60-6A26910E11E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37008" y="2198203"/>
                  <a:ext cx="389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07B53F3-C425-4923-BFF1-F4AB002C0AEF}"/>
                    </a:ext>
                  </a:extLst>
                </p14:cNvPr>
                <p14:cNvContentPartPr/>
                <p14:nvPr/>
              </p14:nvContentPartPr>
              <p14:xfrm>
                <a:off x="10266048" y="2137723"/>
                <a:ext cx="289080" cy="266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07B53F3-C425-4923-BFF1-F4AB002C0A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30408" y="2102083"/>
                  <a:ext cx="360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9A0AE0-B096-447D-95F4-7F02DCEFCF8A}"/>
                    </a:ext>
                  </a:extLst>
                </p14:cNvPr>
                <p14:cNvContentPartPr/>
                <p14:nvPr/>
              </p14:nvContentPartPr>
              <p14:xfrm>
                <a:off x="10560528" y="1678363"/>
                <a:ext cx="115920" cy="40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9A0AE0-B096-447D-95F4-7F02DCEFCF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24528" y="1642723"/>
                  <a:ext cx="1875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46C377-78D4-4084-B39E-6E23CF63F220}"/>
                    </a:ext>
                  </a:extLst>
                </p14:cNvPr>
                <p14:cNvContentPartPr/>
                <p14:nvPr/>
              </p14:nvContentPartPr>
              <p14:xfrm>
                <a:off x="10770048" y="2267683"/>
                <a:ext cx="56880" cy="61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46C377-78D4-4084-B39E-6E23CF63F2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34408" y="2232043"/>
                  <a:ext cx="1285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6145886-356F-4192-8A9E-B9B08D96F8D0}"/>
              </a:ext>
            </a:extLst>
          </p:cNvPr>
          <p:cNvGrpSpPr/>
          <p:nvPr/>
        </p:nvGrpSpPr>
        <p:grpSpPr>
          <a:xfrm>
            <a:off x="9466128" y="2589883"/>
            <a:ext cx="1470600" cy="1794960"/>
            <a:chOff x="9466128" y="2589883"/>
            <a:chExt cx="1470600" cy="17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46560E-7F83-43B6-80BF-B89828D881A1}"/>
                    </a:ext>
                  </a:extLst>
                </p14:cNvPr>
                <p14:cNvContentPartPr/>
                <p14:nvPr/>
              </p14:nvContentPartPr>
              <p14:xfrm>
                <a:off x="9466128" y="3012163"/>
                <a:ext cx="147240" cy="20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46560E-7F83-43B6-80BF-B89828D881A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30488" y="2976523"/>
                  <a:ext cx="218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19A0C59-CD3E-4CBB-A3B3-3BFA6C3006D2}"/>
                    </a:ext>
                  </a:extLst>
                </p14:cNvPr>
                <p14:cNvContentPartPr/>
                <p14:nvPr/>
              </p14:nvContentPartPr>
              <p14:xfrm>
                <a:off x="9610848" y="2871763"/>
                <a:ext cx="68040" cy="129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19A0C59-CD3E-4CBB-A3B3-3BFA6C3006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75208" y="2835763"/>
                  <a:ext cx="13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908788A-9E80-4660-9E4A-778EA6BA51B4}"/>
                    </a:ext>
                  </a:extLst>
                </p14:cNvPr>
                <p14:cNvContentPartPr/>
                <p14:nvPr/>
              </p14:nvContentPartPr>
              <p14:xfrm>
                <a:off x="9634248" y="3053203"/>
                <a:ext cx="109800" cy="251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908788A-9E80-4660-9E4A-778EA6BA51B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98248" y="3017563"/>
                  <a:ext cx="181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7FC499B-F3CC-4CBC-9468-36E45FCF54F6}"/>
                    </a:ext>
                  </a:extLst>
                </p14:cNvPr>
                <p14:cNvContentPartPr/>
                <p14:nvPr/>
              </p14:nvContentPartPr>
              <p14:xfrm>
                <a:off x="9798768" y="2985883"/>
                <a:ext cx="182520" cy="190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7FC499B-F3CC-4CBC-9468-36E45FCF54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62768" y="2949883"/>
                  <a:ext cx="254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5DE51B-23E3-4B4E-8AF8-DB4F95E22597}"/>
                    </a:ext>
                  </a:extLst>
                </p14:cNvPr>
                <p14:cNvContentPartPr/>
                <p14:nvPr/>
              </p14:nvContentPartPr>
              <p14:xfrm>
                <a:off x="9967248" y="2896603"/>
                <a:ext cx="93600" cy="19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5DE51B-23E3-4B4E-8AF8-DB4F95E225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31248" y="2860963"/>
                  <a:ext cx="16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6ABC595-4B37-4EAA-A41B-876B04E8556E}"/>
                    </a:ext>
                  </a:extLst>
                </p14:cNvPr>
                <p14:cNvContentPartPr/>
                <p14:nvPr/>
              </p14:nvContentPartPr>
              <p14:xfrm>
                <a:off x="10078848" y="2746123"/>
                <a:ext cx="128880" cy="25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6ABC595-4B37-4EAA-A41B-876B04E855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43208" y="2710483"/>
                  <a:ext cx="200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3CA773C-57F1-4917-976A-B2901AB977FB}"/>
                    </a:ext>
                  </a:extLst>
                </p14:cNvPr>
                <p14:cNvContentPartPr/>
                <p14:nvPr/>
              </p14:nvContentPartPr>
              <p14:xfrm>
                <a:off x="10309608" y="2730283"/>
                <a:ext cx="237240" cy="177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3CA773C-57F1-4917-976A-B2901AB977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273968" y="2694643"/>
                  <a:ext cx="308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03051F-8032-444E-91B1-3B2D2EB211D1}"/>
                    </a:ext>
                  </a:extLst>
                </p14:cNvPr>
                <p14:cNvContentPartPr/>
                <p14:nvPr/>
              </p14:nvContentPartPr>
              <p14:xfrm>
                <a:off x="10587888" y="2589883"/>
                <a:ext cx="118800" cy="24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03051F-8032-444E-91B1-3B2D2EB211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52248" y="2553883"/>
                  <a:ext cx="190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6A03596-8727-44A0-9CB2-80329E4688B4}"/>
                    </a:ext>
                  </a:extLst>
                </p14:cNvPr>
                <p14:cNvContentPartPr/>
                <p14:nvPr/>
              </p14:nvContentPartPr>
              <p14:xfrm>
                <a:off x="9645408" y="3656563"/>
                <a:ext cx="223200" cy="18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6A03596-8727-44A0-9CB2-80329E4688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09768" y="3620563"/>
                  <a:ext cx="294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4EFB7EB-59D0-433D-A44C-8C2812B75DA3}"/>
                    </a:ext>
                  </a:extLst>
                </p14:cNvPr>
                <p14:cNvContentPartPr/>
                <p14:nvPr/>
              </p14:nvContentPartPr>
              <p14:xfrm>
                <a:off x="9815688" y="3453163"/>
                <a:ext cx="252000" cy="268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4EFB7EB-59D0-433D-A44C-8C2812B75D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80048" y="3417163"/>
                  <a:ext cx="323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7F00C52-CF27-4D3A-819E-190B456F9DF7}"/>
                    </a:ext>
                  </a:extLst>
                </p14:cNvPr>
                <p14:cNvContentPartPr/>
                <p14:nvPr/>
              </p14:nvContentPartPr>
              <p14:xfrm>
                <a:off x="10123128" y="3404563"/>
                <a:ext cx="111240" cy="180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7F00C52-CF27-4D3A-819E-190B456F9DF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87488" y="3368923"/>
                  <a:ext cx="182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73CF095-BDC5-4C51-BAA0-A857BE30BFBB}"/>
                    </a:ext>
                  </a:extLst>
                </p14:cNvPr>
                <p14:cNvContentPartPr/>
                <p14:nvPr/>
              </p14:nvContentPartPr>
              <p14:xfrm>
                <a:off x="10273968" y="3282523"/>
                <a:ext cx="275760" cy="180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73CF095-BDC5-4C51-BAA0-A857BE30BFB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37968" y="3246883"/>
                  <a:ext cx="347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054B71-C86D-4BA8-A77A-03F660B1879E}"/>
                    </a:ext>
                  </a:extLst>
                </p14:cNvPr>
                <p14:cNvContentPartPr/>
                <p14:nvPr/>
              </p14:nvContentPartPr>
              <p14:xfrm>
                <a:off x="10565928" y="2989123"/>
                <a:ext cx="84600" cy="254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054B71-C86D-4BA8-A77A-03F660B187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29928" y="2953123"/>
                  <a:ext cx="156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A260E5-B8FC-4851-8906-796AD9395623}"/>
                    </a:ext>
                  </a:extLst>
                </p14:cNvPr>
                <p14:cNvContentPartPr/>
                <p14:nvPr/>
              </p14:nvContentPartPr>
              <p14:xfrm>
                <a:off x="10537128" y="3113683"/>
                <a:ext cx="231480" cy="91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A260E5-B8FC-4851-8906-796AD93956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01488" y="3078043"/>
                  <a:ext cx="303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CFBB000-B768-4410-8077-B8A3FF1413FE}"/>
                    </a:ext>
                  </a:extLst>
                </p14:cNvPr>
                <p14:cNvContentPartPr/>
                <p14:nvPr/>
              </p14:nvContentPartPr>
              <p14:xfrm>
                <a:off x="9907848" y="4025923"/>
                <a:ext cx="151920" cy="6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CFBB000-B768-4410-8077-B8A3FF1413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72208" y="3990283"/>
                  <a:ext cx="22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62B7DAD-0F10-4878-8A6D-203FDADF5CD8}"/>
                    </a:ext>
                  </a:extLst>
                </p14:cNvPr>
                <p14:cNvContentPartPr/>
                <p14:nvPr/>
              </p14:nvContentPartPr>
              <p14:xfrm>
                <a:off x="10054728" y="3863203"/>
                <a:ext cx="153720" cy="521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62B7DAD-0F10-4878-8A6D-203FDADF5C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19088" y="3827203"/>
                  <a:ext cx="2253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62DDF4E-E91F-49E1-A322-CC2B81A92B2E}"/>
                    </a:ext>
                  </a:extLst>
                </p14:cNvPr>
                <p14:cNvContentPartPr/>
                <p14:nvPr/>
              </p14:nvContentPartPr>
              <p14:xfrm>
                <a:off x="10236888" y="3981283"/>
                <a:ext cx="171360" cy="19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62DDF4E-E91F-49E1-A322-CC2B81A92B2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01248" y="3945643"/>
                  <a:ext cx="243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A765156-3488-4E5E-9DAF-91F2EFEBE6A5}"/>
                    </a:ext>
                  </a:extLst>
                </p14:cNvPr>
                <p14:cNvContentPartPr/>
                <p14:nvPr/>
              </p14:nvContentPartPr>
              <p14:xfrm>
                <a:off x="10439208" y="3848803"/>
                <a:ext cx="286920" cy="18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A765156-3488-4E5E-9DAF-91F2EFEBE6A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03568" y="3813163"/>
                  <a:ext cx="35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F10F4B4-BFEA-4FE7-AAA8-BB05858622BA}"/>
                    </a:ext>
                  </a:extLst>
                </p14:cNvPr>
                <p14:cNvContentPartPr/>
                <p14:nvPr/>
              </p14:nvContentPartPr>
              <p14:xfrm>
                <a:off x="10686888" y="3549643"/>
                <a:ext cx="142560" cy="245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F10F4B4-BFEA-4FE7-AAA8-BB05858622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51248" y="3513643"/>
                  <a:ext cx="214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CE2ECA-C777-483D-9A03-8F23F3D737CE}"/>
                    </a:ext>
                  </a:extLst>
                </p14:cNvPr>
                <p14:cNvContentPartPr/>
                <p14:nvPr/>
              </p14:nvContentPartPr>
              <p14:xfrm>
                <a:off x="10906848" y="3967963"/>
                <a:ext cx="29880" cy="2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CE2ECA-C777-483D-9A03-8F23F3D737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71208" y="3931963"/>
                  <a:ext cx="101520" cy="9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43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221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Create an Avatar that tells us about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Smythe, Barbara L.</dc:creator>
  <cp:lastModifiedBy>Smythe, Barbara L.</cp:lastModifiedBy>
  <cp:revision>9</cp:revision>
  <dcterms:created xsi:type="dcterms:W3CDTF">2020-08-01T18:07:48Z</dcterms:created>
  <dcterms:modified xsi:type="dcterms:W3CDTF">2020-08-03T12:46:42Z</dcterms:modified>
</cp:coreProperties>
</file>